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78" r:id="rId24"/>
    <p:sldId id="280" r:id="rId25"/>
    <p:sldId id="279" r:id="rId26"/>
    <p:sldId id="281" r:id="rId27"/>
    <p:sldId id="290" r:id="rId28"/>
    <p:sldId id="291" r:id="rId29"/>
    <p:sldId id="282" r:id="rId30"/>
    <p:sldId id="284" r:id="rId31"/>
    <p:sldId id="285" r:id="rId32"/>
    <p:sldId id="286" r:id="rId33"/>
    <p:sldId id="288" r:id="rId34"/>
    <p:sldId id="283" r:id="rId35"/>
    <p:sldId id="289" r:id="rId36"/>
    <p:sldId id="294" r:id="rId37"/>
    <p:sldId id="292" r:id="rId38"/>
    <p:sldId id="293" r:id="rId39"/>
    <p:sldId id="295" r:id="rId40"/>
    <p:sldId id="296" r:id="rId41"/>
    <p:sldId id="297" r:id="rId42"/>
    <p:sldId id="301" r:id="rId43"/>
    <p:sldId id="299" r:id="rId44"/>
    <p:sldId id="303" r:id="rId45"/>
    <p:sldId id="305" r:id="rId46"/>
    <p:sldId id="311" r:id="rId47"/>
    <p:sldId id="310" r:id="rId48"/>
    <p:sldId id="302" r:id="rId49"/>
    <p:sldId id="304" r:id="rId50"/>
    <p:sldId id="313" r:id="rId51"/>
    <p:sldId id="31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Gil Gomez" userId="4bfdf333-3394-4d84-acd6-5d25c1e5df40" providerId="ADAL" clId="{AC817B9F-A9E4-4EF2-A3FD-CA9565E977E6}"/>
    <pc:docChg chg="undo custSel addSld delSld modSld sldOrd">
      <pc:chgData name="Alejandro Gil Gomez" userId="4bfdf333-3394-4d84-acd6-5d25c1e5df40" providerId="ADAL" clId="{AC817B9F-A9E4-4EF2-A3FD-CA9565E977E6}" dt="2017-10-09T19:16:58.399" v="6116"/>
      <pc:docMkLst>
        <pc:docMk/>
      </pc:docMkLst>
      <pc:sldChg chg="modSp add">
        <pc:chgData name="Alejandro Gil Gomez" userId="4bfdf333-3394-4d84-acd6-5d25c1e5df40" providerId="ADAL" clId="{AC817B9F-A9E4-4EF2-A3FD-CA9565E977E6}" dt="2017-10-09T15:22:16.147" v="51" actId="20577"/>
        <pc:sldMkLst>
          <pc:docMk/>
          <pc:sldMk cId="363394185" sldId="256"/>
        </pc:sldMkLst>
        <pc:spChg chg="mod">
          <ac:chgData name="Alejandro Gil Gomez" userId="4bfdf333-3394-4d84-acd6-5d25c1e5df40" providerId="ADAL" clId="{AC817B9F-A9E4-4EF2-A3FD-CA9565E977E6}" dt="2017-10-09T15:22:16.147" v="51" actId="20577"/>
          <ac:spMkLst>
            <pc:docMk/>
            <pc:sldMk cId="363394185" sldId="256"/>
            <ac:spMk id="2" creationId="{B96B7B40-0C4D-424C-B683-371E7E2FA9C4}"/>
          </ac:spMkLst>
        </pc:spChg>
        <pc:spChg chg="mod">
          <ac:chgData name="Alejandro Gil Gomez" userId="4bfdf333-3394-4d84-acd6-5d25c1e5df40" providerId="ADAL" clId="{AC817B9F-A9E4-4EF2-A3FD-CA9565E977E6}" dt="2017-10-09T15:21:52.067" v="40" actId="20577"/>
          <ac:spMkLst>
            <pc:docMk/>
            <pc:sldMk cId="363394185" sldId="256"/>
            <ac:spMk id="3" creationId="{083CA47A-C09A-4D32-9488-E883A391EF36}"/>
          </ac:spMkLst>
        </pc:spChg>
      </pc:sldChg>
      <pc:sldChg chg="modSp add">
        <pc:chgData name="Alejandro Gil Gomez" userId="4bfdf333-3394-4d84-acd6-5d25c1e5df40" providerId="ADAL" clId="{AC817B9F-A9E4-4EF2-A3FD-CA9565E977E6}" dt="2017-10-09T16:30:07.396" v="3147" actId="6549"/>
        <pc:sldMkLst>
          <pc:docMk/>
          <pc:sldMk cId="2396268018" sldId="257"/>
        </pc:sldMkLst>
        <pc:spChg chg="mod">
          <ac:chgData name="Alejandro Gil Gomez" userId="4bfdf333-3394-4d84-acd6-5d25c1e5df40" providerId="ADAL" clId="{AC817B9F-A9E4-4EF2-A3FD-CA9565E977E6}" dt="2017-10-09T16:30:07.396" v="3147" actId="6549"/>
          <ac:spMkLst>
            <pc:docMk/>
            <pc:sldMk cId="2396268018" sldId="257"/>
            <ac:spMk id="2" creationId="{57245493-589C-4938-92DE-AF7C94538968}"/>
          </ac:spMkLst>
        </pc:spChg>
        <pc:spChg chg="mod">
          <ac:chgData name="Alejandro Gil Gomez" userId="4bfdf333-3394-4d84-acd6-5d25c1e5df40" providerId="ADAL" clId="{AC817B9F-A9E4-4EF2-A3FD-CA9565E977E6}" dt="2017-10-09T16:30:04.670" v="3146" actId="313"/>
          <ac:spMkLst>
            <pc:docMk/>
            <pc:sldMk cId="2396268018" sldId="257"/>
            <ac:spMk id="3" creationId="{BB12A925-13C2-4641-A142-1567C06B293A}"/>
          </ac:spMkLst>
        </pc:spChg>
      </pc:sldChg>
      <pc:sldChg chg="modSp add">
        <pc:chgData name="Alejandro Gil Gomez" userId="4bfdf333-3394-4d84-acd6-5d25c1e5df40" providerId="ADAL" clId="{AC817B9F-A9E4-4EF2-A3FD-CA9565E977E6}" dt="2017-10-09T16:30:15.045" v="3149" actId="2"/>
        <pc:sldMkLst>
          <pc:docMk/>
          <pc:sldMk cId="2157151103" sldId="258"/>
        </pc:sldMkLst>
        <pc:spChg chg="mod">
          <ac:chgData name="Alejandro Gil Gomez" userId="4bfdf333-3394-4d84-acd6-5d25c1e5df40" providerId="ADAL" clId="{AC817B9F-A9E4-4EF2-A3FD-CA9565E977E6}" dt="2017-10-09T16:30:15.045" v="3149" actId="2"/>
          <ac:spMkLst>
            <pc:docMk/>
            <pc:sldMk cId="2157151103" sldId="258"/>
            <ac:spMk id="2" creationId="{20BEAA6D-7E60-4E84-8DF9-DBEBA74F6A3E}"/>
          </ac:spMkLst>
        </pc:spChg>
        <pc:spChg chg="mod">
          <ac:chgData name="Alejandro Gil Gomez" userId="4bfdf333-3394-4d84-acd6-5d25c1e5df40" providerId="ADAL" clId="{AC817B9F-A9E4-4EF2-A3FD-CA9565E977E6}" dt="2017-10-09T15:33:42.431" v="671" actId="20577"/>
          <ac:spMkLst>
            <pc:docMk/>
            <pc:sldMk cId="2157151103" sldId="258"/>
            <ac:spMk id="3" creationId="{1BEEE27B-B3A4-4513-8B0B-D546AA39F3BB}"/>
          </ac:spMkLst>
        </pc:spChg>
      </pc:sldChg>
      <pc:sldChg chg="modSp add">
        <pc:chgData name="Alejandro Gil Gomez" userId="4bfdf333-3394-4d84-acd6-5d25c1e5df40" providerId="ADAL" clId="{AC817B9F-A9E4-4EF2-A3FD-CA9565E977E6}" dt="2017-10-09T15:49:25.143" v="1174" actId="20577"/>
        <pc:sldMkLst>
          <pc:docMk/>
          <pc:sldMk cId="3511954956" sldId="259"/>
        </pc:sldMkLst>
        <pc:spChg chg="mod">
          <ac:chgData name="Alejandro Gil Gomez" userId="4bfdf333-3394-4d84-acd6-5d25c1e5df40" providerId="ADAL" clId="{AC817B9F-A9E4-4EF2-A3FD-CA9565E977E6}" dt="2017-10-09T15:49:25.143" v="1174" actId="20577"/>
          <ac:spMkLst>
            <pc:docMk/>
            <pc:sldMk cId="3511954956" sldId="259"/>
            <ac:spMk id="2" creationId="{4525A065-60FE-4D86-ACB9-C4AD8ECEEE7D}"/>
          </ac:spMkLst>
        </pc:spChg>
        <pc:spChg chg="mod">
          <ac:chgData name="Alejandro Gil Gomez" userId="4bfdf333-3394-4d84-acd6-5d25c1e5df40" providerId="ADAL" clId="{AC817B9F-A9E4-4EF2-A3FD-CA9565E977E6}" dt="2017-10-09T15:38:24.857" v="1066" actId="6549"/>
          <ac:spMkLst>
            <pc:docMk/>
            <pc:sldMk cId="3511954956" sldId="259"/>
            <ac:spMk id="3" creationId="{F14D67D4-2DDD-4F4F-8CBB-E77C11837E7F}"/>
          </ac:spMkLst>
        </pc:spChg>
      </pc:sldChg>
      <pc:sldChg chg="addSp delSp modSp add ord">
        <pc:chgData name="Alejandro Gil Gomez" userId="4bfdf333-3394-4d84-acd6-5d25c1e5df40" providerId="ADAL" clId="{AC817B9F-A9E4-4EF2-A3FD-CA9565E977E6}" dt="2017-10-09T15:49:06.542" v="1156" actId="208"/>
        <pc:sldMkLst>
          <pc:docMk/>
          <pc:sldMk cId="869676101" sldId="260"/>
        </pc:sldMkLst>
        <pc:spChg chg="del">
          <ac:chgData name="Alejandro Gil Gomez" userId="4bfdf333-3394-4d84-acd6-5d25c1e5df40" providerId="ADAL" clId="{AC817B9F-A9E4-4EF2-A3FD-CA9565E977E6}" dt="2017-10-09T15:42:36.556" v="1074" actId="478"/>
          <ac:spMkLst>
            <pc:docMk/>
            <pc:sldMk cId="869676101" sldId="260"/>
            <ac:spMk id="2" creationId="{CA20A831-F837-467A-9B22-6FDBE05F7154}"/>
          </ac:spMkLst>
        </pc:spChg>
        <pc:spChg chg="add del mod">
          <ac:chgData name="Alejandro Gil Gomez" userId="4bfdf333-3394-4d84-acd6-5d25c1e5df40" providerId="ADAL" clId="{AC817B9F-A9E4-4EF2-A3FD-CA9565E977E6}" dt="2017-10-09T15:42:42.057" v="1076" actId="208"/>
          <ac:spMkLst>
            <pc:docMk/>
            <pc:sldMk cId="869676101" sldId="260"/>
            <ac:spMk id="3" creationId="{FB637BBE-A37B-488D-9E0F-E08DED613484}"/>
          </ac:spMkLst>
        </pc:spChg>
        <pc:spChg chg="add del mod">
          <ac:chgData name="Alejandro Gil Gomez" userId="4bfdf333-3394-4d84-acd6-5d25c1e5df40" providerId="ADAL" clId="{AC817B9F-A9E4-4EF2-A3FD-CA9565E977E6}" dt="2017-10-09T15:39:25.919" v="1073" actId="208"/>
          <ac:spMkLst>
            <pc:docMk/>
            <pc:sldMk cId="869676101" sldId="260"/>
            <ac:spMk id="4" creationId="{A3B4FE3F-F21A-4144-8419-8A3B4AB151FF}"/>
          </ac:spMkLst>
        </pc:spChg>
        <pc:spChg chg="add del">
          <ac:chgData name="Alejandro Gil Gomez" userId="4bfdf333-3394-4d84-acd6-5d25c1e5df40" providerId="ADAL" clId="{AC817B9F-A9E4-4EF2-A3FD-CA9565E977E6}" dt="2017-10-09T15:42:44.855" v="1077" actId="478"/>
          <ac:spMkLst>
            <pc:docMk/>
            <pc:sldMk cId="869676101" sldId="260"/>
            <ac:spMk id="5" creationId="{44C06003-2FB0-4F5A-B7D4-570A8331C5B3}"/>
          </ac:spMkLst>
        </pc:spChg>
        <pc:spChg chg="add del mod">
          <ac:chgData name="Alejandro Gil Gomez" userId="4bfdf333-3394-4d84-acd6-5d25c1e5df40" providerId="ADAL" clId="{AC817B9F-A9E4-4EF2-A3FD-CA9565E977E6}" dt="2017-10-09T15:42:46.980" v="1078" actId="478"/>
          <ac:spMkLst>
            <pc:docMk/>
            <pc:sldMk cId="869676101" sldId="260"/>
            <ac:spMk id="7" creationId="{9FF8F6BE-CE49-41E4-9AF5-16363018DA92}"/>
          </ac:spMkLst>
        </pc:spChg>
        <pc:spChg chg="add del">
          <ac:chgData name="Alejandro Gil Gomez" userId="4bfdf333-3394-4d84-acd6-5d25c1e5df40" providerId="ADAL" clId="{AC817B9F-A9E4-4EF2-A3FD-CA9565E977E6}" dt="2017-10-09T15:42:49.855" v="1080" actId="478"/>
          <ac:spMkLst>
            <pc:docMk/>
            <pc:sldMk cId="869676101" sldId="260"/>
            <ac:spMk id="8" creationId="{E70365E3-F030-4A99-820C-9084F48CFB18}"/>
          </ac:spMkLst>
        </pc:spChg>
        <pc:spChg chg="add del mod">
          <ac:chgData name="Alejandro Gil Gomez" userId="4bfdf333-3394-4d84-acd6-5d25c1e5df40" providerId="ADAL" clId="{AC817B9F-A9E4-4EF2-A3FD-CA9565E977E6}" dt="2017-10-09T15:43:27.457" v="1083" actId="478"/>
          <ac:spMkLst>
            <pc:docMk/>
            <pc:sldMk cId="869676101" sldId="260"/>
            <ac:spMk id="9" creationId="{922DE5C2-47CF-4063-A664-82670F0A438C}"/>
          </ac:spMkLst>
        </pc:spChg>
        <pc:spChg chg="add del">
          <ac:chgData name="Alejandro Gil Gomez" userId="4bfdf333-3394-4d84-acd6-5d25c1e5df40" providerId="ADAL" clId="{AC817B9F-A9E4-4EF2-A3FD-CA9565E977E6}" dt="2017-10-09T15:43:27.457" v="1083" actId="478"/>
          <ac:spMkLst>
            <pc:docMk/>
            <pc:sldMk cId="869676101" sldId="260"/>
            <ac:spMk id="10" creationId="{A69A325F-A541-4C26-A966-F358D5011A5B}"/>
          </ac:spMkLst>
        </pc:spChg>
        <pc:spChg chg="add del mod">
          <ac:chgData name="Alejandro Gil Gomez" userId="4bfdf333-3394-4d84-acd6-5d25c1e5df40" providerId="ADAL" clId="{AC817B9F-A9E4-4EF2-A3FD-CA9565E977E6}" dt="2017-10-09T15:44:31.171" v="1121" actId="208"/>
          <ac:spMkLst>
            <pc:docMk/>
            <pc:sldMk cId="869676101" sldId="260"/>
            <ac:spMk id="11" creationId="{49B34443-9BEE-4066-8D42-057C77C9706F}"/>
          </ac:spMkLst>
        </pc:spChg>
        <pc:spChg chg="add del mod">
          <ac:chgData name="Alejandro Gil Gomez" userId="4bfdf333-3394-4d84-acd6-5d25c1e5df40" providerId="ADAL" clId="{AC817B9F-A9E4-4EF2-A3FD-CA9565E977E6}" dt="2017-10-09T15:44:31.171" v="1119" actId="478"/>
          <ac:spMkLst>
            <pc:docMk/>
            <pc:sldMk cId="869676101" sldId="260"/>
            <ac:spMk id="12" creationId="{0628A0F0-708E-438C-A491-1E163D519359}"/>
          </ac:spMkLst>
        </pc:spChg>
        <pc:picChg chg="add del mod modCrop">
          <ac:chgData name="Alejandro Gil Gomez" userId="4bfdf333-3394-4d84-acd6-5d25c1e5df40" providerId="ADAL" clId="{AC817B9F-A9E4-4EF2-A3FD-CA9565E977E6}" dt="2017-10-09T15:47:37.493" v="1147" actId="478"/>
          <ac:picMkLst>
            <pc:docMk/>
            <pc:sldMk cId="869676101" sldId="260"/>
            <ac:picMk id="14" creationId="{30F150D7-D7F3-4A70-85DC-610C42546F2E}"/>
          </ac:picMkLst>
        </pc:picChg>
        <pc:picChg chg="add mod modCrop">
          <ac:chgData name="Alejandro Gil Gomez" userId="4bfdf333-3394-4d84-acd6-5d25c1e5df40" providerId="ADAL" clId="{AC817B9F-A9E4-4EF2-A3FD-CA9565E977E6}" dt="2017-10-09T15:47:46.353" v="1150" actId="1076"/>
          <ac:picMkLst>
            <pc:docMk/>
            <pc:sldMk cId="869676101" sldId="260"/>
            <ac:picMk id="15" creationId="{81363BD4-165C-44EA-B112-35773AD40754}"/>
          </ac:picMkLst>
        </pc:picChg>
        <pc:cxnChg chg="add mod">
          <ac:chgData name="Alejandro Gil Gomez" userId="4bfdf333-3394-4d84-acd6-5d25c1e5df40" providerId="ADAL" clId="{AC817B9F-A9E4-4EF2-A3FD-CA9565E977E6}" dt="2017-10-09T15:49:06.542" v="1156" actId="208"/>
          <ac:cxnSpMkLst>
            <pc:docMk/>
            <pc:sldMk cId="869676101" sldId="260"/>
            <ac:cxnSpMk id="17" creationId="{EEA95198-1CD3-4FE5-A8B3-70B8D502F542}"/>
          </ac:cxnSpMkLst>
        </pc:cxnChg>
      </pc:sldChg>
      <pc:sldChg chg="delSp modSp add">
        <pc:chgData name="Alejandro Gil Gomez" userId="4bfdf333-3394-4d84-acd6-5d25c1e5df40" providerId="ADAL" clId="{AC817B9F-A9E4-4EF2-A3FD-CA9565E977E6}" dt="2017-10-09T15:47:33.602" v="1146" actId="1076"/>
        <pc:sldMkLst>
          <pc:docMk/>
          <pc:sldMk cId="2670715146" sldId="261"/>
        </pc:sldMkLst>
        <pc:picChg chg="mod">
          <ac:chgData name="Alejandro Gil Gomez" userId="4bfdf333-3394-4d84-acd6-5d25c1e5df40" providerId="ADAL" clId="{AC817B9F-A9E4-4EF2-A3FD-CA9565E977E6}" dt="2017-10-09T15:47:33.602" v="1146" actId="1076"/>
          <ac:picMkLst>
            <pc:docMk/>
            <pc:sldMk cId="2670715146" sldId="261"/>
            <ac:picMk id="14" creationId="{30F150D7-D7F3-4A70-85DC-610C42546F2E}"/>
          </ac:picMkLst>
        </pc:picChg>
        <pc:picChg chg="del">
          <ac:chgData name="Alejandro Gil Gomez" userId="4bfdf333-3394-4d84-acd6-5d25c1e5df40" providerId="ADAL" clId="{AC817B9F-A9E4-4EF2-A3FD-CA9565E977E6}" dt="2017-10-09T15:47:14.016" v="1141" actId="478"/>
          <ac:picMkLst>
            <pc:docMk/>
            <pc:sldMk cId="2670715146" sldId="261"/>
            <ac:picMk id="15" creationId="{81363BD4-165C-44EA-B112-35773AD40754}"/>
          </ac:picMkLst>
        </pc:picChg>
      </pc:sldChg>
      <pc:sldChg chg="modSp add">
        <pc:chgData name="Alejandro Gil Gomez" userId="4bfdf333-3394-4d84-acd6-5d25c1e5df40" providerId="ADAL" clId="{AC817B9F-A9E4-4EF2-A3FD-CA9565E977E6}" dt="2017-10-09T15:53:45.457" v="1456" actId="20577"/>
        <pc:sldMkLst>
          <pc:docMk/>
          <pc:sldMk cId="2765607233" sldId="262"/>
        </pc:sldMkLst>
        <pc:spChg chg="mod">
          <ac:chgData name="Alejandro Gil Gomez" userId="4bfdf333-3394-4d84-acd6-5d25c1e5df40" providerId="ADAL" clId="{AC817B9F-A9E4-4EF2-A3FD-CA9565E977E6}" dt="2017-10-09T15:49:48.901" v="1192" actId="20577"/>
          <ac:spMkLst>
            <pc:docMk/>
            <pc:sldMk cId="2765607233" sldId="262"/>
            <ac:spMk id="2" creationId="{4525A065-60FE-4D86-ACB9-C4AD8ECEEE7D}"/>
          </ac:spMkLst>
        </pc:spChg>
        <pc:spChg chg="mod">
          <ac:chgData name="Alejandro Gil Gomez" userId="4bfdf333-3394-4d84-acd6-5d25c1e5df40" providerId="ADAL" clId="{AC817B9F-A9E4-4EF2-A3FD-CA9565E977E6}" dt="2017-10-09T15:53:45.457" v="1456" actId="20577"/>
          <ac:spMkLst>
            <pc:docMk/>
            <pc:sldMk cId="2765607233" sldId="262"/>
            <ac:spMk id="3" creationId="{F14D67D4-2DDD-4F4F-8CBB-E77C11837E7F}"/>
          </ac:spMkLst>
        </pc:spChg>
      </pc:sldChg>
      <pc:sldChg chg="addSp modSp add">
        <pc:chgData name="Alejandro Gil Gomez" userId="4bfdf333-3394-4d84-acd6-5d25c1e5df40" providerId="ADAL" clId="{AC817B9F-A9E4-4EF2-A3FD-CA9565E977E6}" dt="2017-10-09T16:00:15.599" v="1774" actId="20577"/>
        <pc:sldMkLst>
          <pc:docMk/>
          <pc:sldMk cId="2581453217" sldId="263"/>
        </pc:sldMkLst>
        <pc:spChg chg="add mod">
          <ac:chgData name="Alejandro Gil Gomez" userId="4bfdf333-3394-4d84-acd6-5d25c1e5df40" providerId="ADAL" clId="{AC817B9F-A9E4-4EF2-A3FD-CA9565E977E6}" dt="2017-10-09T16:00:15.599" v="1774" actId="20577"/>
          <ac:spMkLst>
            <pc:docMk/>
            <pc:sldMk cId="2581453217" sldId="263"/>
            <ac:spMk id="4" creationId="{80530123-22E7-49E1-99ED-B9702B130A7A}"/>
          </ac:spMkLst>
        </pc:spChg>
        <pc:picChg chg="add mod">
          <ac:chgData name="Alejandro Gil Gomez" userId="4bfdf333-3394-4d84-acd6-5d25c1e5df40" providerId="ADAL" clId="{AC817B9F-A9E4-4EF2-A3FD-CA9565E977E6}" dt="2017-10-09T15:57:54.082" v="1482" actId="1076"/>
          <ac:picMkLst>
            <pc:docMk/>
            <pc:sldMk cId="2581453217" sldId="263"/>
            <ac:picMk id="3" creationId="{BD957BF4-BBF5-49AC-863C-44D4047E66FE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6:00:48.056" v="1823" actId="20577"/>
        <pc:sldMkLst>
          <pc:docMk/>
          <pc:sldMk cId="1579637182" sldId="264"/>
        </pc:sldMkLst>
        <pc:spChg chg="add mod">
          <ac:chgData name="Alejandro Gil Gomez" userId="4bfdf333-3394-4d84-acd6-5d25c1e5df40" providerId="ADAL" clId="{AC817B9F-A9E4-4EF2-A3FD-CA9565E977E6}" dt="2017-10-09T16:00:48.056" v="1823" actId="20577"/>
          <ac:spMkLst>
            <pc:docMk/>
            <pc:sldMk cId="1579637182" sldId="264"/>
            <ac:spMk id="4" creationId="{BC7C0346-5AFB-42F3-8399-46461CBEDDB6}"/>
          </ac:spMkLst>
        </pc:spChg>
        <pc:picChg chg="add mod">
          <ac:chgData name="Alejandro Gil Gomez" userId="4bfdf333-3394-4d84-acd6-5d25c1e5df40" providerId="ADAL" clId="{AC817B9F-A9E4-4EF2-A3FD-CA9565E977E6}" dt="2017-10-09T16:00:22.365" v="1775" actId="1076"/>
          <ac:picMkLst>
            <pc:docMk/>
            <pc:sldMk cId="1579637182" sldId="264"/>
            <ac:picMk id="3" creationId="{7BC5DC0E-81DE-4EFA-9E03-13AAC21F9699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6:02:16.659" v="1939" actId="20577"/>
        <pc:sldMkLst>
          <pc:docMk/>
          <pc:sldMk cId="1137860765" sldId="265"/>
        </pc:sldMkLst>
        <pc:spChg chg="add mod">
          <ac:chgData name="Alejandro Gil Gomez" userId="4bfdf333-3394-4d84-acd6-5d25c1e5df40" providerId="ADAL" clId="{AC817B9F-A9E4-4EF2-A3FD-CA9565E977E6}" dt="2017-10-09T16:02:16.659" v="1939" actId="20577"/>
          <ac:spMkLst>
            <pc:docMk/>
            <pc:sldMk cId="1137860765" sldId="265"/>
            <ac:spMk id="4" creationId="{1096DCEF-C3C3-4D60-AF0F-12F1FFF71709}"/>
          </ac:spMkLst>
        </pc:spChg>
        <pc:picChg chg="add mod">
          <ac:chgData name="Alejandro Gil Gomez" userId="4bfdf333-3394-4d84-acd6-5d25c1e5df40" providerId="ADAL" clId="{AC817B9F-A9E4-4EF2-A3FD-CA9565E977E6}" dt="2017-10-09T16:01:03.042" v="1824" actId="1076"/>
          <ac:picMkLst>
            <pc:docMk/>
            <pc:sldMk cId="1137860765" sldId="265"/>
            <ac:picMk id="3" creationId="{0FAC9128-3D00-4BE4-9632-9AC95A2F6FE4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6:02:27.474" v="1949" actId="20577"/>
        <pc:sldMkLst>
          <pc:docMk/>
          <pc:sldMk cId="4230558488" sldId="266"/>
        </pc:sldMkLst>
        <pc:spChg chg="add mod">
          <ac:chgData name="Alejandro Gil Gomez" userId="4bfdf333-3394-4d84-acd6-5d25c1e5df40" providerId="ADAL" clId="{AC817B9F-A9E4-4EF2-A3FD-CA9565E977E6}" dt="2017-10-09T16:02:27.474" v="1949" actId="20577"/>
          <ac:spMkLst>
            <pc:docMk/>
            <pc:sldMk cId="4230558488" sldId="266"/>
            <ac:spMk id="4" creationId="{CCDF6FA5-87C1-4E15-B951-CC77C18B899C}"/>
          </ac:spMkLst>
        </pc:spChg>
        <pc:picChg chg="add mod">
          <ac:chgData name="Alejandro Gil Gomez" userId="4bfdf333-3394-4d84-acd6-5d25c1e5df40" providerId="ADAL" clId="{AC817B9F-A9E4-4EF2-A3FD-CA9565E977E6}" dt="2017-10-09T16:02:21.754" v="1940" actId="1076"/>
          <ac:picMkLst>
            <pc:docMk/>
            <pc:sldMk cId="4230558488" sldId="266"/>
            <ac:picMk id="3" creationId="{E044F029-F4EC-45A8-A4D2-AADE8B5621A2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6:02:41.241" v="1962" actId="20577"/>
        <pc:sldMkLst>
          <pc:docMk/>
          <pc:sldMk cId="284751115" sldId="267"/>
        </pc:sldMkLst>
        <pc:spChg chg="add mod">
          <ac:chgData name="Alejandro Gil Gomez" userId="4bfdf333-3394-4d84-acd6-5d25c1e5df40" providerId="ADAL" clId="{AC817B9F-A9E4-4EF2-A3FD-CA9565E977E6}" dt="2017-10-09T16:02:41.241" v="1962" actId="20577"/>
          <ac:spMkLst>
            <pc:docMk/>
            <pc:sldMk cId="284751115" sldId="267"/>
            <ac:spMk id="4" creationId="{C9DA8C5C-A370-4295-B507-D8337EAC616E}"/>
          </ac:spMkLst>
        </pc:spChg>
        <pc:picChg chg="add mod">
          <ac:chgData name="Alejandro Gil Gomez" userId="4bfdf333-3394-4d84-acd6-5d25c1e5df40" providerId="ADAL" clId="{AC817B9F-A9E4-4EF2-A3FD-CA9565E977E6}" dt="2017-10-09T16:02:35.412" v="1950" actId="1076"/>
          <ac:picMkLst>
            <pc:docMk/>
            <pc:sldMk cId="284751115" sldId="267"/>
            <ac:picMk id="3" creationId="{E04BE52E-F0BE-4F47-AAC1-6AEBDAF3919F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6:07:08.081" v="2462" actId="20577"/>
        <pc:sldMkLst>
          <pc:docMk/>
          <pc:sldMk cId="476802454" sldId="268"/>
        </pc:sldMkLst>
        <pc:spChg chg="add mod">
          <ac:chgData name="Alejandro Gil Gomez" userId="4bfdf333-3394-4d84-acd6-5d25c1e5df40" providerId="ADAL" clId="{AC817B9F-A9E4-4EF2-A3FD-CA9565E977E6}" dt="2017-10-09T16:04:24.211" v="2204" actId="20577"/>
          <ac:spMkLst>
            <pc:docMk/>
            <pc:sldMk cId="476802454" sldId="268"/>
            <ac:spMk id="4" creationId="{9337E3EE-CC10-445F-8C64-49947E3A6B8A}"/>
          </ac:spMkLst>
        </pc:spChg>
        <pc:spChg chg="add mod">
          <ac:chgData name="Alejandro Gil Gomez" userId="4bfdf333-3394-4d84-acd6-5d25c1e5df40" providerId="ADAL" clId="{AC817B9F-A9E4-4EF2-A3FD-CA9565E977E6}" dt="2017-10-09T16:05:48.416" v="2273" actId="14100"/>
          <ac:spMkLst>
            <pc:docMk/>
            <pc:sldMk cId="476802454" sldId="268"/>
            <ac:spMk id="7" creationId="{8D4206FA-C289-4A64-A4BF-25159D9F4C4E}"/>
          </ac:spMkLst>
        </pc:spChg>
        <pc:spChg chg="add mod">
          <ac:chgData name="Alejandro Gil Gomez" userId="4bfdf333-3394-4d84-acd6-5d25c1e5df40" providerId="ADAL" clId="{AC817B9F-A9E4-4EF2-A3FD-CA9565E977E6}" dt="2017-10-09T16:07:08.081" v="2462" actId="20577"/>
          <ac:spMkLst>
            <pc:docMk/>
            <pc:sldMk cId="476802454" sldId="268"/>
            <ac:spMk id="14" creationId="{609803A7-AFB1-4C52-B0BF-2C7C86949048}"/>
          </ac:spMkLst>
        </pc:spChg>
        <pc:picChg chg="add mod">
          <ac:chgData name="Alejandro Gil Gomez" userId="4bfdf333-3394-4d84-acd6-5d25c1e5df40" providerId="ADAL" clId="{AC817B9F-A9E4-4EF2-A3FD-CA9565E977E6}" dt="2017-10-09T16:03:10.322" v="1963" actId="1076"/>
          <ac:picMkLst>
            <pc:docMk/>
            <pc:sldMk cId="476802454" sldId="268"/>
            <ac:picMk id="3" creationId="{28D233EE-65CE-4C04-91EB-99C93FF1039C}"/>
          </ac:picMkLst>
        </pc:picChg>
        <pc:cxnChg chg="add mod">
          <ac:chgData name="Alejandro Gil Gomez" userId="4bfdf333-3394-4d84-acd6-5d25c1e5df40" providerId="ADAL" clId="{AC817B9F-A9E4-4EF2-A3FD-CA9565E977E6}" dt="2017-10-09T16:05:57.917" v="2275" actId="14100"/>
          <ac:cxnSpMkLst>
            <pc:docMk/>
            <pc:sldMk cId="476802454" sldId="268"/>
            <ac:cxnSpMk id="5" creationId="{4B8B8820-3A45-4855-8FB8-38541A03B22B}"/>
          </ac:cxnSpMkLst>
        </pc:cxnChg>
        <pc:cxnChg chg="add mod">
          <ac:chgData name="Alejandro Gil Gomez" userId="4bfdf333-3394-4d84-acd6-5d25c1e5df40" providerId="ADAL" clId="{AC817B9F-A9E4-4EF2-A3FD-CA9565E977E6}" dt="2017-10-09T16:06:16.294" v="2279" actId="14100"/>
          <ac:cxnSpMkLst>
            <pc:docMk/>
            <pc:sldMk cId="476802454" sldId="268"/>
            <ac:cxnSpMk id="11" creationId="{F51010C7-A235-4798-93AA-B6D41A571328}"/>
          </ac:cxnSpMkLst>
        </pc:cxnChg>
      </pc:sldChg>
      <pc:sldChg chg="addSp delSp modSp add modAnim">
        <pc:chgData name="Alejandro Gil Gomez" userId="4bfdf333-3394-4d84-acd6-5d25c1e5df40" providerId="ADAL" clId="{AC817B9F-A9E4-4EF2-A3FD-CA9565E977E6}" dt="2017-10-09T16:11:35.069" v="2607" actId="1076"/>
        <pc:sldMkLst>
          <pc:docMk/>
          <pc:sldMk cId="1251424348" sldId="269"/>
        </pc:sldMkLst>
        <pc:spChg chg="add mod">
          <ac:chgData name="Alejandro Gil Gomez" userId="4bfdf333-3394-4d84-acd6-5d25c1e5df40" providerId="ADAL" clId="{AC817B9F-A9E4-4EF2-A3FD-CA9565E977E6}" dt="2017-10-09T16:07:32.980" v="2472" actId="20577"/>
          <ac:spMkLst>
            <pc:docMk/>
            <pc:sldMk cId="1251424348" sldId="269"/>
            <ac:spMk id="4" creationId="{8EADB1B2-0F5F-4CCA-B330-B4A0AA08D126}"/>
          </ac:spMkLst>
        </pc:spChg>
        <pc:spChg chg="add mod">
          <ac:chgData name="Alejandro Gil Gomez" userId="4bfdf333-3394-4d84-acd6-5d25c1e5df40" providerId="ADAL" clId="{AC817B9F-A9E4-4EF2-A3FD-CA9565E977E6}" dt="2017-10-09T16:08:29.884" v="2477" actId="1076"/>
          <ac:spMkLst>
            <pc:docMk/>
            <pc:sldMk cId="1251424348" sldId="269"/>
            <ac:spMk id="5" creationId="{45AA0FA3-05FE-4CCF-AD55-B04412EE6401}"/>
          </ac:spMkLst>
        </pc:spChg>
        <pc:spChg chg="add mod">
          <ac:chgData name="Alejandro Gil Gomez" userId="4bfdf333-3394-4d84-acd6-5d25c1e5df40" providerId="ADAL" clId="{AC817B9F-A9E4-4EF2-A3FD-CA9565E977E6}" dt="2017-10-09T16:08:35.713" v="2479" actId="1076"/>
          <ac:spMkLst>
            <pc:docMk/>
            <pc:sldMk cId="1251424348" sldId="269"/>
            <ac:spMk id="6" creationId="{30426B3D-B78E-4E46-AEA9-CD7485C4D0EA}"/>
          </ac:spMkLst>
        </pc:spChg>
        <pc:spChg chg="add del mod">
          <ac:chgData name="Alejandro Gil Gomez" userId="4bfdf333-3394-4d84-acd6-5d25c1e5df40" providerId="ADAL" clId="{AC817B9F-A9E4-4EF2-A3FD-CA9565E977E6}" dt="2017-10-09T16:10:07.516" v="2515" actId="478"/>
          <ac:spMkLst>
            <pc:docMk/>
            <pc:sldMk cId="1251424348" sldId="269"/>
            <ac:spMk id="7" creationId="{EE72BF81-9A03-48A2-A4D2-02B3F64E29F6}"/>
          </ac:spMkLst>
        </pc:spChg>
        <pc:spChg chg="add del">
          <ac:chgData name="Alejandro Gil Gomez" userId="4bfdf333-3394-4d84-acd6-5d25c1e5df40" providerId="ADAL" clId="{AC817B9F-A9E4-4EF2-A3FD-CA9565E977E6}" dt="2017-10-09T16:08:50.419" v="2487" actId="478"/>
          <ac:spMkLst>
            <pc:docMk/>
            <pc:sldMk cId="1251424348" sldId="269"/>
            <ac:spMk id="8" creationId="{9D410273-84E9-40F1-9FB0-C77B5871D43C}"/>
          </ac:spMkLst>
        </pc:spChg>
        <pc:spChg chg="add del">
          <ac:chgData name="Alejandro Gil Gomez" userId="4bfdf333-3394-4d84-acd6-5d25c1e5df40" providerId="ADAL" clId="{AC817B9F-A9E4-4EF2-A3FD-CA9565E977E6}" dt="2017-10-09T16:08:47.669" v="2486" actId="478"/>
          <ac:spMkLst>
            <pc:docMk/>
            <pc:sldMk cId="1251424348" sldId="269"/>
            <ac:spMk id="9" creationId="{951F1ED4-9291-4CAE-AD07-3FB5AFE1CADD}"/>
          </ac:spMkLst>
        </pc:spChg>
        <pc:spChg chg="add mod">
          <ac:chgData name="Alejandro Gil Gomez" userId="4bfdf333-3394-4d84-acd6-5d25c1e5df40" providerId="ADAL" clId="{AC817B9F-A9E4-4EF2-A3FD-CA9565E977E6}" dt="2017-10-09T16:09:41.494" v="2506" actId="1076"/>
          <ac:spMkLst>
            <pc:docMk/>
            <pc:sldMk cId="1251424348" sldId="269"/>
            <ac:spMk id="10" creationId="{BFC08EA4-22F4-4902-8EE2-6CFD12ACAC2A}"/>
          </ac:spMkLst>
        </pc:spChg>
        <pc:spChg chg="add mod">
          <ac:chgData name="Alejandro Gil Gomez" userId="4bfdf333-3394-4d84-acd6-5d25c1e5df40" providerId="ADAL" clId="{AC817B9F-A9E4-4EF2-A3FD-CA9565E977E6}" dt="2017-10-09T16:09:37.885" v="2505" actId="1076"/>
          <ac:spMkLst>
            <pc:docMk/>
            <pc:sldMk cId="1251424348" sldId="269"/>
            <ac:spMk id="11" creationId="{F2621E26-A790-4CDE-A802-2D0B0162F6A8}"/>
          </ac:spMkLst>
        </pc:spChg>
        <pc:spChg chg="add mod">
          <ac:chgData name="Alejandro Gil Gomez" userId="4bfdf333-3394-4d84-acd6-5d25c1e5df40" providerId="ADAL" clId="{AC817B9F-A9E4-4EF2-A3FD-CA9565E977E6}" dt="2017-10-09T16:09:24.446" v="2504" actId="1076"/>
          <ac:spMkLst>
            <pc:docMk/>
            <pc:sldMk cId="1251424348" sldId="269"/>
            <ac:spMk id="12" creationId="{E0E56C02-023C-4643-9117-A8B486919E20}"/>
          </ac:spMkLst>
        </pc:spChg>
        <pc:spChg chg="add mod">
          <ac:chgData name="Alejandro Gil Gomez" userId="4bfdf333-3394-4d84-acd6-5d25c1e5df40" providerId="ADAL" clId="{AC817B9F-A9E4-4EF2-A3FD-CA9565E977E6}" dt="2017-10-09T16:09:15.538" v="2500" actId="1076"/>
          <ac:spMkLst>
            <pc:docMk/>
            <pc:sldMk cId="1251424348" sldId="269"/>
            <ac:spMk id="13" creationId="{EB0C60F9-30C4-4804-9EA1-86163C0C8593}"/>
          </ac:spMkLst>
        </pc:spChg>
        <pc:spChg chg="add mod">
          <ac:chgData name="Alejandro Gil Gomez" userId="4bfdf333-3394-4d84-acd6-5d25c1e5df40" providerId="ADAL" clId="{AC817B9F-A9E4-4EF2-A3FD-CA9565E977E6}" dt="2017-10-09T16:09:11.303" v="2499" actId="1076"/>
          <ac:spMkLst>
            <pc:docMk/>
            <pc:sldMk cId="1251424348" sldId="269"/>
            <ac:spMk id="14" creationId="{70357AF4-83D8-4964-B87C-C53E92D455E7}"/>
          </ac:spMkLst>
        </pc:spChg>
        <pc:spChg chg="add mod">
          <ac:chgData name="Alejandro Gil Gomez" userId="4bfdf333-3394-4d84-acd6-5d25c1e5df40" providerId="ADAL" clId="{AC817B9F-A9E4-4EF2-A3FD-CA9565E977E6}" dt="2017-10-09T16:09:03.365" v="2497" actId="1076"/>
          <ac:spMkLst>
            <pc:docMk/>
            <pc:sldMk cId="1251424348" sldId="269"/>
            <ac:spMk id="15" creationId="{0FE40196-A1FC-41A4-A4B7-10722AEEAD06}"/>
          </ac:spMkLst>
        </pc:spChg>
        <pc:spChg chg="add mod">
          <ac:chgData name="Alejandro Gil Gomez" userId="4bfdf333-3394-4d84-acd6-5d25c1e5df40" providerId="ADAL" clId="{AC817B9F-A9E4-4EF2-A3FD-CA9565E977E6}" dt="2017-10-09T16:09:08.068" v="2498" actId="1076"/>
          <ac:spMkLst>
            <pc:docMk/>
            <pc:sldMk cId="1251424348" sldId="269"/>
            <ac:spMk id="16" creationId="{1D7AE5AC-8280-4D51-A794-E98961C9F5CB}"/>
          </ac:spMkLst>
        </pc:spChg>
        <pc:spChg chg="add mod">
          <ac:chgData name="Alejandro Gil Gomez" userId="4bfdf333-3394-4d84-acd6-5d25c1e5df40" providerId="ADAL" clId="{AC817B9F-A9E4-4EF2-A3FD-CA9565E977E6}" dt="2017-10-09T16:09:00.033" v="2496" actId="1076"/>
          <ac:spMkLst>
            <pc:docMk/>
            <pc:sldMk cId="1251424348" sldId="269"/>
            <ac:spMk id="17" creationId="{5C390B60-3A58-499D-8C6C-DA6159A0469A}"/>
          </ac:spMkLst>
        </pc:spChg>
        <pc:spChg chg="add del">
          <ac:chgData name="Alejandro Gil Gomez" userId="4bfdf333-3394-4d84-acd6-5d25c1e5df40" providerId="ADAL" clId="{AC817B9F-A9E4-4EF2-A3FD-CA9565E977E6}" dt="2017-10-09T16:10:07.516" v="2515" actId="478"/>
          <ac:spMkLst>
            <pc:docMk/>
            <pc:sldMk cId="1251424348" sldId="269"/>
            <ac:spMk id="18" creationId="{CC96798B-220A-4500-A284-0981B07E0549}"/>
          </ac:spMkLst>
        </pc:spChg>
        <pc:spChg chg="add del">
          <ac:chgData name="Alejandro Gil Gomez" userId="4bfdf333-3394-4d84-acd6-5d25c1e5df40" providerId="ADAL" clId="{AC817B9F-A9E4-4EF2-A3FD-CA9565E977E6}" dt="2017-10-09T16:10:07.516" v="2515" actId="478"/>
          <ac:spMkLst>
            <pc:docMk/>
            <pc:sldMk cId="1251424348" sldId="269"/>
            <ac:spMk id="19" creationId="{8FB769C3-2DD9-43FB-A26C-0325C8BACEE4}"/>
          </ac:spMkLst>
        </pc:spChg>
        <pc:spChg chg="add mod">
          <ac:chgData name="Alejandro Gil Gomez" userId="4bfdf333-3394-4d84-acd6-5d25c1e5df40" providerId="ADAL" clId="{AC817B9F-A9E4-4EF2-A3FD-CA9565E977E6}" dt="2017-10-09T16:10:04.969" v="2514" actId="1076"/>
          <ac:spMkLst>
            <pc:docMk/>
            <pc:sldMk cId="1251424348" sldId="269"/>
            <ac:spMk id="20" creationId="{38419326-DD6A-41D2-8D40-1F808DFFBCC5}"/>
          </ac:spMkLst>
        </pc:spChg>
        <pc:spChg chg="add mod">
          <ac:chgData name="Alejandro Gil Gomez" userId="4bfdf333-3394-4d84-acd6-5d25c1e5df40" providerId="ADAL" clId="{AC817B9F-A9E4-4EF2-A3FD-CA9565E977E6}" dt="2017-10-09T16:10:01.203" v="2513" actId="1076"/>
          <ac:spMkLst>
            <pc:docMk/>
            <pc:sldMk cId="1251424348" sldId="269"/>
            <ac:spMk id="21" creationId="{7CDD84C1-3DD8-4FDD-8E1E-83A31AB0612A}"/>
          </ac:spMkLst>
        </pc:spChg>
        <pc:spChg chg="add mod">
          <ac:chgData name="Alejandro Gil Gomez" userId="4bfdf333-3394-4d84-acd6-5d25c1e5df40" providerId="ADAL" clId="{AC817B9F-A9E4-4EF2-A3FD-CA9565E977E6}" dt="2017-10-09T16:09:57.609" v="2512" actId="1076"/>
          <ac:spMkLst>
            <pc:docMk/>
            <pc:sldMk cId="1251424348" sldId="269"/>
            <ac:spMk id="22" creationId="{1077000F-09F7-4093-81EA-6579F33FE97B}"/>
          </ac:spMkLst>
        </pc:spChg>
        <pc:spChg chg="add mod">
          <ac:chgData name="Alejandro Gil Gomez" userId="4bfdf333-3394-4d84-acd6-5d25c1e5df40" providerId="ADAL" clId="{AC817B9F-A9E4-4EF2-A3FD-CA9565E977E6}" dt="2017-10-09T16:11:35.069" v="2607" actId="1076"/>
          <ac:spMkLst>
            <pc:docMk/>
            <pc:sldMk cId="1251424348" sldId="269"/>
            <ac:spMk id="23" creationId="{BD34770F-94FE-490A-B4D9-7F031B91E87A}"/>
          </ac:spMkLst>
        </pc:spChg>
        <pc:picChg chg="add mod">
          <ac:chgData name="Alejandro Gil Gomez" userId="4bfdf333-3394-4d84-acd6-5d25c1e5df40" providerId="ADAL" clId="{AC817B9F-A9E4-4EF2-A3FD-CA9565E977E6}" dt="2017-10-09T16:08:41.151" v="2482" actId="1076"/>
          <ac:picMkLst>
            <pc:docMk/>
            <pc:sldMk cId="1251424348" sldId="269"/>
            <ac:picMk id="3" creationId="{41C3A016-6095-4323-BCDA-E2D13622878A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6:15:06.338" v="2903" actId="20577"/>
        <pc:sldMkLst>
          <pc:docMk/>
          <pc:sldMk cId="2559282999" sldId="270"/>
        </pc:sldMkLst>
        <pc:spChg chg="add mod">
          <ac:chgData name="Alejandro Gil Gomez" userId="4bfdf333-3394-4d84-acd6-5d25c1e5df40" providerId="ADAL" clId="{AC817B9F-A9E4-4EF2-A3FD-CA9565E977E6}" dt="2017-10-09T16:15:06.338" v="2903" actId="20577"/>
          <ac:spMkLst>
            <pc:docMk/>
            <pc:sldMk cId="2559282999" sldId="270"/>
            <ac:spMk id="4" creationId="{FB1FCEE7-67D3-44F8-9C0D-CB1B71868A40}"/>
          </ac:spMkLst>
        </pc:spChg>
        <pc:picChg chg="add mod">
          <ac:chgData name="Alejandro Gil Gomez" userId="4bfdf333-3394-4d84-acd6-5d25c1e5df40" providerId="ADAL" clId="{AC817B9F-A9E4-4EF2-A3FD-CA9565E977E6}" dt="2017-10-09T16:11:44.712" v="2608" actId="1076"/>
          <ac:picMkLst>
            <pc:docMk/>
            <pc:sldMk cId="2559282999" sldId="270"/>
            <ac:picMk id="3" creationId="{B4708F1D-9E0F-4E24-9B42-89E83487FF8D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6:22:18.352" v="2967" actId="1076"/>
        <pc:sldMkLst>
          <pc:docMk/>
          <pc:sldMk cId="350862356" sldId="271"/>
        </pc:sldMkLst>
        <pc:spChg chg="add mod">
          <ac:chgData name="Alejandro Gil Gomez" userId="4bfdf333-3394-4d84-acd6-5d25c1e5df40" providerId="ADAL" clId="{AC817B9F-A9E4-4EF2-A3FD-CA9565E977E6}" dt="2017-10-09T16:16:56.617" v="2927" actId="20577"/>
          <ac:spMkLst>
            <pc:docMk/>
            <pc:sldMk cId="350862356" sldId="271"/>
            <ac:spMk id="2" creationId="{4D69A6C1-65FC-4D8A-B4F3-3A0F60D66F36}"/>
          </ac:spMkLst>
        </pc:spChg>
        <pc:picChg chg="add mod">
          <ac:chgData name="Alejandro Gil Gomez" userId="4bfdf333-3394-4d84-acd6-5d25c1e5df40" providerId="ADAL" clId="{AC817B9F-A9E4-4EF2-A3FD-CA9565E977E6}" dt="2017-10-09T16:22:18.352" v="2967" actId="1076"/>
          <ac:picMkLst>
            <pc:docMk/>
            <pc:sldMk cId="350862356" sldId="271"/>
            <ac:picMk id="3" creationId="{806751C4-B0F0-47DC-8AD8-6D52609E1743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6:21:59.837" v="2962" actId="1076"/>
        <pc:sldMkLst>
          <pc:docMk/>
          <pc:sldMk cId="3157461886" sldId="272"/>
        </pc:sldMkLst>
        <pc:spChg chg="add mod">
          <ac:chgData name="Alejandro Gil Gomez" userId="4bfdf333-3394-4d84-acd6-5d25c1e5df40" providerId="ADAL" clId="{AC817B9F-A9E4-4EF2-A3FD-CA9565E977E6}" dt="2017-10-09T16:17:16.981" v="2952" actId="20577"/>
          <ac:spMkLst>
            <pc:docMk/>
            <pc:sldMk cId="3157461886" sldId="272"/>
            <ac:spMk id="2" creationId="{CEBD14F8-D52C-428D-A460-58FD5FE50A62}"/>
          </ac:spMkLst>
        </pc:spChg>
        <pc:picChg chg="add del mod">
          <ac:chgData name="Alejandro Gil Gomez" userId="4bfdf333-3394-4d84-acd6-5d25c1e5df40" providerId="ADAL" clId="{AC817B9F-A9E4-4EF2-A3FD-CA9565E977E6}" dt="2017-10-09T16:21:46.663" v="2958" actId="1076"/>
          <ac:picMkLst>
            <pc:docMk/>
            <pc:sldMk cId="3157461886" sldId="272"/>
            <ac:picMk id="4" creationId="{3B4A4C76-C554-43FB-8C84-320028894F53}"/>
          </ac:picMkLst>
        </pc:picChg>
        <pc:picChg chg="add mod">
          <ac:chgData name="Alejandro Gil Gomez" userId="4bfdf333-3394-4d84-acd6-5d25c1e5df40" providerId="ADAL" clId="{AC817B9F-A9E4-4EF2-A3FD-CA9565E977E6}" dt="2017-10-09T16:21:59.837" v="2962" actId="1076"/>
          <ac:picMkLst>
            <pc:docMk/>
            <pc:sldMk cId="3157461886" sldId="272"/>
            <ac:picMk id="6" creationId="{515976EA-9C0C-4B9B-91FB-F42C9F2E62C4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6:28:23.284" v="3117" actId="20577"/>
        <pc:sldMkLst>
          <pc:docMk/>
          <pc:sldMk cId="1337187349" sldId="273"/>
        </pc:sldMkLst>
        <pc:spChg chg="add mod">
          <ac:chgData name="Alejandro Gil Gomez" userId="4bfdf333-3394-4d84-acd6-5d25c1e5df40" providerId="ADAL" clId="{AC817B9F-A9E4-4EF2-A3FD-CA9565E977E6}" dt="2017-10-09T16:25:05.810" v="3032" actId="20577"/>
          <ac:spMkLst>
            <pc:docMk/>
            <pc:sldMk cId="1337187349" sldId="273"/>
            <ac:spMk id="4" creationId="{ED3105AB-EBA4-41DE-9308-12A40FCF68F4}"/>
          </ac:spMkLst>
        </pc:spChg>
        <pc:spChg chg="add mod">
          <ac:chgData name="Alejandro Gil Gomez" userId="4bfdf333-3394-4d84-acd6-5d25c1e5df40" providerId="ADAL" clId="{AC817B9F-A9E4-4EF2-A3FD-CA9565E977E6}" dt="2017-10-09T16:28:23.284" v="3117" actId="20577"/>
          <ac:spMkLst>
            <pc:docMk/>
            <pc:sldMk cId="1337187349" sldId="273"/>
            <ac:spMk id="11" creationId="{11FAC536-ABD1-4A2B-836D-CDB1015E0B84}"/>
          </ac:spMkLst>
        </pc:spChg>
        <pc:grpChg chg="add mod">
          <ac:chgData name="Alejandro Gil Gomez" userId="4bfdf333-3394-4d84-acd6-5d25c1e5df40" providerId="ADAL" clId="{AC817B9F-A9E4-4EF2-A3FD-CA9565E977E6}" dt="2017-10-09T16:26:01.233" v="3041" actId="14100"/>
          <ac:grpSpMkLst>
            <pc:docMk/>
            <pc:sldMk cId="1337187349" sldId="273"/>
            <ac:grpSpMk id="10" creationId="{CD67A8E0-BFDA-487D-AAD1-272FEBA38096}"/>
          </ac:grpSpMkLst>
        </pc:grpChg>
        <pc:picChg chg="add del mod">
          <ac:chgData name="Alejandro Gil Gomez" userId="4bfdf333-3394-4d84-acd6-5d25c1e5df40" providerId="ADAL" clId="{AC817B9F-A9E4-4EF2-A3FD-CA9565E977E6}" dt="2017-10-09T16:22:09.347" v="2963" actId="20577"/>
          <ac:picMkLst>
            <pc:docMk/>
            <pc:sldMk cId="1337187349" sldId="273"/>
            <ac:picMk id="3" creationId="{6338E10D-4DCA-422A-9E92-FED1B9670615}"/>
          </ac:picMkLst>
        </pc:picChg>
        <pc:picChg chg="add mod modCrop">
          <ac:chgData name="Alejandro Gil Gomez" userId="4bfdf333-3394-4d84-acd6-5d25c1e5df40" providerId="ADAL" clId="{AC817B9F-A9E4-4EF2-A3FD-CA9565E977E6}" dt="2017-10-09T16:25:55.028" v="3040" actId="20577"/>
          <ac:picMkLst>
            <pc:docMk/>
            <pc:sldMk cId="1337187349" sldId="273"/>
            <ac:picMk id="6" creationId="{12F2FE2B-2EEF-4862-93FF-78BB28DA3E5E}"/>
          </ac:picMkLst>
        </pc:picChg>
        <pc:picChg chg="add del mod">
          <ac:chgData name="Alejandro Gil Gomez" userId="4bfdf333-3394-4d84-acd6-5d25c1e5df40" providerId="ADAL" clId="{AC817B9F-A9E4-4EF2-A3FD-CA9565E977E6}" dt="2017-10-09T16:24:41.831" v="2987" actId="20577"/>
          <ac:picMkLst>
            <pc:docMk/>
            <pc:sldMk cId="1337187349" sldId="273"/>
            <ac:picMk id="8" creationId="{51B4C9B4-0FBB-44AB-9E98-1BB3D4742085}"/>
          </ac:picMkLst>
        </pc:picChg>
        <pc:picChg chg="add mod modCrop">
          <ac:chgData name="Alejandro Gil Gomez" userId="4bfdf333-3394-4d84-acd6-5d25c1e5df40" providerId="ADAL" clId="{AC817B9F-A9E4-4EF2-A3FD-CA9565E977E6}" dt="2017-10-09T16:25:55.028" v="3040" actId="20577"/>
          <ac:picMkLst>
            <pc:docMk/>
            <pc:sldMk cId="1337187349" sldId="273"/>
            <ac:picMk id="9" creationId="{5CCA8218-F238-4448-866E-62C14F4F6896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6:30:03.501" v="3142" actId="313"/>
        <pc:sldMkLst>
          <pc:docMk/>
          <pc:sldMk cId="4200357100" sldId="274"/>
        </pc:sldMkLst>
        <pc:spChg chg="add mod">
          <ac:chgData name="Alejandro Gil Gomez" userId="4bfdf333-3394-4d84-acd6-5d25c1e5df40" providerId="ADAL" clId="{AC817B9F-A9E4-4EF2-A3FD-CA9565E977E6}" dt="2017-10-09T16:30:01.724" v="3140" actId="313"/>
          <ac:spMkLst>
            <pc:docMk/>
            <pc:sldMk cId="4200357100" sldId="274"/>
            <ac:spMk id="5" creationId="{9F7EA06B-D62F-4BBE-8954-EDBAD092E06A}"/>
          </ac:spMkLst>
        </pc:spChg>
        <pc:spChg chg="add mod">
          <ac:chgData name="Alejandro Gil Gomez" userId="4bfdf333-3394-4d84-acd6-5d25c1e5df40" providerId="ADAL" clId="{AC817B9F-A9E4-4EF2-A3FD-CA9565E977E6}" dt="2017-10-09T16:30:03.501" v="3142" actId="313"/>
          <ac:spMkLst>
            <pc:docMk/>
            <pc:sldMk cId="4200357100" sldId="274"/>
            <ac:spMk id="6" creationId="{D69517CF-8912-4440-8051-9AF8073A95B1}"/>
          </ac:spMkLst>
        </pc:spChg>
        <pc:grpChg chg="add mod">
          <ac:chgData name="Alejandro Gil Gomez" userId="4bfdf333-3394-4d84-acd6-5d25c1e5df40" providerId="ADAL" clId="{AC817B9F-A9E4-4EF2-A3FD-CA9565E977E6}" dt="2017-10-09T16:26:55.555" v="3051" actId="1076"/>
          <ac:grpSpMkLst>
            <pc:docMk/>
            <pc:sldMk cId="4200357100" sldId="274"/>
            <ac:grpSpMk id="4" creationId="{D8EDFEAE-3545-447E-8AFC-88942E2E24C8}"/>
          </ac:grpSpMkLst>
        </pc:grpChg>
        <pc:picChg chg="add mod modCrop">
          <ac:chgData name="Alejandro Gil Gomez" userId="4bfdf333-3394-4d84-acd6-5d25c1e5df40" providerId="ADAL" clId="{AC817B9F-A9E4-4EF2-A3FD-CA9565E977E6}" dt="2017-10-09T16:26:44.872" v="3047" actId="313"/>
          <ac:picMkLst>
            <pc:docMk/>
            <pc:sldMk cId="4200357100" sldId="274"/>
            <ac:picMk id="2" creationId="{BBFFE83A-9AC7-451D-81C9-5CB6C55BE9F1}"/>
          </ac:picMkLst>
        </pc:picChg>
        <pc:picChg chg="add mod modCrop">
          <ac:chgData name="Alejandro Gil Gomez" userId="4bfdf333-3394-4d84-acd6-5d25c1e5df40" providerId="ADAL" clId="{AC817B9F-A9E4-4EF2-A3FD-CA9565E977E6}" dt="2017-10-09T16:26:52.812" v="3050" actId="1076"/>
          <ac:picMkLst>
            <pc:docMk/>
            <pc:sldMk cId="4200357100" sldId="274"/>
            <ac:picMk id="3" creationId="{C48F7587-35F9-433B-B536-FFF7987C6C15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6:22:20.968" v="2968" actId="1076"/>
        <pc:sldMkLst>
          <pc:docMk/>
          <pc:sldMk cId="776486385" sldId="275"/>
        </pc:sldMkLst>
        <pc:spChg chg="add mod">
          <ac:chgData name="Alejandro Gil Gomez" userId="4bfdf333-3394-4d84-acd6-5d25c1e5df40" providerId="ADAL" clId="{AC817B9F-A9E4-4EF2-A3FD-CA9565E977E6}" dt="2017-10-09T16:17:08.651" v="2936" actId="20577"/>
          <ac:spMkLst>
            <pc:docMk/>
            <pc:sldMk cId="776486385" sldId="275"/>
            <ac:spMk id="2" creationId="{E058AEAA-7F0E-4C73-A5BC-DEAECBE10EBC}"/>
          </ac:spMkLst>
        </pc:spChg>
        <pc:picChg chg="add del">
          <ac:chgData name="Alejandro Gil Gomez" userId="4bfdf333-3394-4d84-acd6-5d25c1e5df40" providerId="ADAL" clId="{AC817B9F-A9E4-4EF2-A3FD-CA9565E977E6}" dt="2017-10-09T16:22:15.204" v="2965" actId="1076"/>
          <ac:picMkLst>
            <pc:docMk/>
            <pc:sldMk cId="776486385" sldId="275"/>
            <ac:picMk id="3" creationId="{B8186C13-66B3-411F-B971-77EFB77A716F}"/>
          </ac:picMkLst>
        </pc:picChg>
        <pc:picChg chg="add mod">
          <ac:chgData name="Alejandro Gil Gomez" userId="4bfdf333-3394-4d84-acd6-5d25c1e5df40" providerId="ADAL" clId="{AC817B9F-A9E4-4EF2-A3FD-CA9565E977E6}" dt="2017-10-09T16:22:20.968" v="2968" actId="1076"/>
          <ac:picMkLst>
            <pc:docMk/>
            <pc:sldMk cId="776486385" sldId="275"/>
            <ac:picMk id="4" creationId="{C9CB60E5-E648-489D-90E5-5047EACAE12E}"/>
          </ac:picMkLst>
        </pc:picChg>
      </pc:sldChg>
      <pc:sldChg chg="modSp add">
        <pc:chgData name="Alejandro Gil Gomez" userId="4bfdf333-3394-4d84-acd6-5d25c1e5df40" providerId="ADAL" clId="{AC817B9F-A9E4-4EF2-A3FD-CA9565E977E6}" dt="2017-10-09T16:32:39.402" v="3379" actId="20577"/>
        <pc:sldMkLst>
          <pc:docMk/>
          <pc:sldMk cId="2076344784" sldId="276"/>
        </pc:sldMkLst>
        <pc:spChg chg="mod">
          <ac:chgData name="Alejandro Gil Gomez" userId="4bfdf333-3394-4d84-acd6-5d25c1e5df40" providerId="ADAL" clId="{AC817B9F-A9E4-4EF2-A3FD-CA9565E977E6}" dt="2017-10-09T16:31:51.565" v="3160" actId="20577"/>
          <ac:spMkLst>
            <pc:docMk/>
            <pc:sldMk cId="2076344784" sldId="276"/>
            <ac:spMk id="2" creationId="{20BEAA6D-7E60-4E84-8DF9-DBEBA74F6A3E}"/>
          </ac:spMkLst>
        </pc:spChg>
        <pc:spChg chg="mod">
          <ac:chgData name="Alejandro Gil Gomez" userId="4bfdf333-3394-4d84-acd6-5d25c1e5df40" providerId="ADAL" clId="{AC817B9F-A9E4-4EF2-A3FD-CA9565E977E6}" dt="2017-10-09T16:32:39.402" v="3379" actId="20577"/>
          <ac:spMkLst>
            <pc:docMk/>
            <pc:sldMk cId="2076344784" sldId="276"/>
            <ac:spMk id="3" creationId="{1BEEE27B-B3A4-4513-8B0B-D546AA39F3BB}"/>
          </ac:spMkLst>
        </pc:spChg>
      </pc:sldChg>
      <pc:sldChg chg="modSp add">
        <pc:chgData name="Alejandro Gil Gomez" userId="4bfdf333-3394-4d84-acd6-5d25c1e5df40" providerId="ADAL" clId="{AC817B9F-A9E4-4EF2-A3FD-CA9565E977E6}" dt="2017-10-09T18:17:44.908" v="5313" actId="2696"/>
        <pc:sldMkLst>
          <pc:docMk/>
          <pc:sldMk cId="2497422438" sldId="277"/>
        </pc:sldMkLst>
        <pc:spChg chg="mod">
          <ac:chgData name="Alejandro Gil Gomez" userId="4bfdf333-3394-4d84-acd6-5d25c1e5df40" providerId="ADAL" clId="{AC817B9F-A9E4-4EF2-A3FD-CA9565E977E6}" dt="2017-10-09T16:33:22.448" v="3397" actId="20577"/>
          <ac:spMkLst>
            <pc:docMk/>
            <pc:sldMk cId="2497422438" sldId="277"/>
            <ac:spMk id="2" creationId="{4525A065-60FE-4D86-ACB9-C4AD8ECEEE7D}"/>
          </ac:spMkLst>
        </pc:spChg>
        <pc:spChg chg="mod">
          <ac:chgData name="Alejandro Gil Gomez" userId="4bfdf333-3394-4d84-acd6-5d25c1e5df40" providerId="ADAL" clId="{AC817B9F-A9E4-4EF2-A3FD-CA9565E977E6}" dt="2017-10-09T18:17:44.908" v="5313" actId="2696"/>
          <ac:spMkLst>
            <pc:docMk/>
            <pc:sldMk cId="2497422438" sldId="277"/>
            <ac:spMk id="3" creationId="{F14D67D4-2DDD-4F4F-8CBB-E77C11837E7F}"/>
          </ac:spMkLst>
        </pc:spChg>
      </pc:sldChg>
      <pc:sldChg chg="addSp delSp modSp add">
        <pc:chgData name="Alejandro Gil Gomez" userId="4bfdf333-3394-4d84-acd6-5d25c1e5df40" providerId="ADAL" clId="{AC817B9F-A9E4-4EF2-A3FD-CA9565E977E6}" dt="2017-10-09T16:54:45.984" v="3598" actId="1582"/>
        <pc:sldMkLst>
          <pc:docMk/>
          <pc:sldMk cId="421368626" sldId="278"/>
        </pc:sldMkLst>
        <pc:spChg chg="add mod">
          <ac:chgData name="Alejandro Gil Gomez" userId="4bfdf333-3394-4d84-acd6-5d25c1e5df40" providerId="ADAL" clId="{AC817B9F-A9E4-4EF2-A3FD-CA9565E977E6}" dt="2017-10-09T16:54:45.984" v="3598" actId="1582"/>
          <ac:spMkLst>
            <pc:docMk/>
            <pc:sldMk cId="421368626" sldId="278"/>
            <ac:spMk id="4" creationId="{8A11D581-B113-4033-8879-5BB71BBEAE1F}"/>
          </ac:spMkLst>
        </pc:spChg>
        <pc:picChg chg="add mod modCrop">
          <ac:chgData name="Alejandro Gil Gomez" userId="4bfdf333-3394-4d84-acd6-5d25c1e5df40" providerId="ADAL" clId="{AC817B9F-A9E4-4EF2-A3FD-CA9565E977E6}" dt="2017-10-09T16:46:23.959" v="3442" actId="14100"/>
          <ac:picMkLst>
            <pc:docMk/>
            <pc:sldMk cId="421368626" sldId="278"/>
            <ac:picMk id="3" creationId="{0B0689FD-5496-4827-96E9-C4D52DB0B98B}"/>
          </ac:picMkLst>
        </pc:picChg>
        <pc:picChg chg="del">
          <ac:chgData name="Alejandro Gil Gomez" userId="4bfdf333-3394-4d84-acd6-5d25c1e5df40" providerId="ADAL" clId="{AC817B9F-A9E4-4EF2-A3FD-CA9565E977E6}" dt="2017-10-09T16:36:54.137" v="3427" actId="478"/>
          <ac:picMkLst>
            <pc:docMk/>
            <pc:sldMk cId="421368626" sldId="278"/>
            <ac:picMk id="14" creationId="{30F150D7-D7F3-4A70-85DC-610C42546F2E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6:56:01.502" v="3847" actId="1038"/>
        <pc:sldMkLst>
          <pc:docMk/>
          <pc:sldMk cId="1596563955" sldId="279"/>
        </pc:sldMkLst>
        <pc:spChg chg="add mod">
          <ac:chgData name="Alejandro Gil Gomez" userId="4bfdf333-3394-4d84-acd6-5d25c1e5df40" providerId="ADAL" clId="{AC817B9F-A9E4-4EF2-A3FD-CA9565E977E6}" dt="2017-10-09T16:56:01.502" v="3847" actId="1038"/>
          <ac:spMkLst>
            <pc:docMk/>
            <pc:sldMk cId="1596563955" sldId="279"/>
            <ac:spMk id="6" creationId="{6B673A7B-D68C-47BD-8FD0-4C5D40ACE7FA}"/>
          </ac:spMkLst>
        </pc:spChg>
        <pc:picChg chg="add mod modCrop">
          <ac:chgData name="Alejandro Gil Gomez" userId="4bfdf333-3394-4d84-acd6-5d25c1e5df40" providerId="ADAL" clId="{AC817B9F-A9E4-4EF2-A3FD-CA9565E977E6}" dt="2017-10-09T16:47:55.429" v="3453" actId="14100"/>
          <ac:picMkLst>
            <pc:docMk/>
            <pc:sldMk cId="1596563955" sldId="279"/>
            <ac:picMk id="3" creationId="{84A03071-DF3A-4712-987B-368A6F3F9AC3}"/>
          </ac:picMkLst>
        </pc:picChg>
        <pc:picChg chg="del">
          <ac:chgData name="Alejandro Gil Gomez" userId="4bfdf333-3394-4d84-acd6-5d25c1e5df40" providerId="ADAL" clId="{AC817B9F-A9E4-4EF2-A3FD-CA9565E977E6}" dt="2017-10-09T16:37:27.187" v="3428" actId="478"/>
          <ac:picMkLst>
            <pc:docMk/>
            <pc:sldMk cId="1596563955" sldId="279"/>
            <ac:picMk id="15" creationId="{81363BD4-165C-44EA-B112-35773AD40754}"/>
          </ac:picMkLst>
        </pc:picChg>
        <pc:cxnChg chg="del">
          <ac:chgData name="Alejandro Gil Gomez" userId="4bfdf333-3394-4d84-acd6-5d25c1e5df40" providerId="ADAL" clId="{AC817B9F-A9E4-4EF2-A3FD-CA9565E977E6}" dt="2017-10-09T16:37:38.352" v="3429" actId="478"/>
          <ac:cxnSpMkLst>
            <pc:docMk/>
            <pc:sldMk cId="1596563955" sldId="279"/>
            <ac:cxnSpMk id="17" creationId="{EEA95198-1CD3-4FE5-A8B3-70B8D502F542}"/>
          </ac:cxnSpMkLst>
        </pc:cxnChg>
      </pc:sldChg>
      <pc:sldChg chg="addSp delSp modSp add ord">
        <pc:chgData name="Alejandro Gil Gomez" userId="4bfdf333-3394-4d84-acd6-5d25c1e5df40" providerId="ADAL" clId="{AC817B9F-A9E4-4EF2-A3FD-CA9565E977E6}" dt="2017-10-09T16:55:27.228" v="3760" actId="478"/>
        <pc:sldMkLst>
          <pc:docMk/>
          <pc:sldMk cId="564799259" sldId="280"/>
        </pc:sldMkLst>
        <pc:spChg chg="add mod">
          <ac:chgData name="Alejandro Gil Gomez" userId="4bfdf333-3394-4d84-acd6-5d25c1e5df40" providerId="ADAL" clId="{AC817B9F-A9E4-4EF2-A3FD-CA9565E977E6}" dt="2017-10-09T16:55:04.272" v="3610" actId="1036"/>
          <ac:spMkLst>
            <pc:docMk/>
            <pc:sldMk cId="564799259" sldId="280"/>
            <ac:spMk id="3" creationId="{5DC05862-2259-4510-B922-FE1A294D0F07}"/>
          </ac:spMkLst>
        </pc:spChg>
        <pc:spChg chg="add mod">
          <ac:chgData name="Alejandro Gil Gomez" userId="4bfdf333-3394-4d84-acd6-5d25c1e5df40" providerId="ADAL" clId="{AC817B9F-A9E4-4EF2-A3FD-CA9565E977E6}" dt="2017-10-09T16:55:21.852" v="3716" actId="1035"/>
          <ac:spMkLst>
            <pc:docMk/>
            <pc:sldMk cId="564799259" sldId="280"/>
            <ac:spMk id="4" creationId="{364D4BF4-F35D-41A2-B58D-A0D36D5A590E}"/>
          </ac:spMkLst>
        </pc:spChg>
        <pc:spChg chg="add del mod">
          <ac:chgData name="Alejandro Gil Gomez" userId="4bfdf333-3394-4d84-acd6-5d25c1e5df40" providerId="ADAL" clId="{AC817B9F-A9E4-4EF2-A3FD-CA9565E977E6}" dt="2017-10-09T16:55:27.228" v="3760" actId="478"/>
          <ac:spMkLst>
            <pc:docMk/>
            <pc:sldMk cId="564799259" sldId="280"/>
            <ac:spMk id="5" creationId="{60185E1C-356F-4F41-BD32-EDA176197E22}"/>
          </ac:spMkLst>
        </pc:spChg>
        <pc:picChg chg="add mod modCrop">
          <ac:chgData name="Alejandro Gil Gomez" userId="4bfdf333-3394-4d84-acd6-5d25c1e5df40" providerId="ADAL" clId="{AC817B9F-A9E4-4EF2-A3FD-CA9565E977E6}" dt="2017-10-09T16:46:52.169" v="3446" actId="732"/>
          <ac:picMkLst>
            <pc:docMk/>
            <pc:sldMk cId="564799259" sldId="280"/>
            <ac:picMk id="2" creationId="{8A50E8D5-39AD-4A0C-8B66-1389BBAA8529}"/>
          </ac:picMkLst>
        </pc:picChg>
      </pc:sldChg>
      <pc:sldChg chg="add del">
        <pc:chgData name="Alejandro Gil Gomez" userId="4bfdf333-3394-4d84-acd6-5d25c1e5df40" providerId="ADAL" clId="{AC817B9F-A9E4-4EF2-A3FD-CA9565E977E6}" dt="2017-10-09T16:37:42.430" v="3430" actId="2696"/>
        <pc:sldMkLst>
          <pc:docMk/>
          <pc:sldMk cId="577798626" sldId="280"/>
        </pc:sldMkLst>
      </pc:sldChg>
      <pc:sldChg chg="addSp modSp add">
        <pc:chgData name="Alejandro Gil Gomez" userId="4bfdf333-3394-4d84-acd6-5d25c1e5df40" providerId="ADAL" clId="{AC817B9F-A9E4-4EF2-A3FD-CA9565E977E6}" dt="2017-10-09T16:56:21.347" v="3977" actId="1035"/>
        <pc:sldMkLst>
          <pc:docMk/>
          <pc:sldMk cId="1393263882" sldId="281"/>
        </pc:sldMkLst>
        <pc:spChg chg="add mod">
          <ac:chgData name="Alejandro Gil Gomez" userId="4bfdf333-3394-4d84-acd6-5d25c1e5df40" providerId="ADAL" clId="{AC817B9F-A9E4-4EF2-A3FD-CA9565E977E6}" dt="2017-10-09T16:56:10.346" v="3879" actId="1036"/>
          <ac:spMkLst>
            <pc:docMk/>
            <pc:sldMk cId="1393263882" sldId="281"/>
            <ac:spMk id="3" creationId="{E329B2A2-1007-4ECC-B912-36C8DCF78408}"/>
          </ac:spMkLst>
        </pc:spChg>
        <pc:spChg chg="add mod">
          <ac:chgData name="Alejandro Gil Gomez" userId="4bfdf333-3394-4d84-acd6-5d25c1e5df40" providerId="ADAL" clId="{AC817B9F-A9E4-4EF2-A3FD-CA9565E977E6}" dt="2017-10-09T16:56:15.799" v="3922" actId="1035"/>
          <ac:spMkLst>
            <pc:docMk/>
            <pc:sldMk cId="1393263882" sldId="281"/>
            <ac:spMk id="4" creationId="{7F018B8E-0B72-4420-9171-44775144F4EF}"/>
          </ac:spMkLst>
        </pc:spChg>
        <pc:spChg chg="add mod">
          <ac:chgData name="Alejandro Gil Gomez" userId="4bfdf333-3394-4d84-acd6-5d25c1e5df40" providerId="ADAL" clId="{AC817B9F-A9E4-4EF2-A3FD-CA9565E977E6}" dt="2017-10-09T16:56:21.347" v="3977" actId="1035"/>
          <ac:spMkLst>
            <pc:docMk/>
            <pc:sldMk cId="1393263882" sldId="281"/>
            <ac:spMk id="5" creationId="{3829514E-CA61-474F-8E67-E276E341A496}"/>
          </ac:spMkLst>
        </pc:spChg>
        <pc:picChg chg="add mod modCrop">
          <ac:chgData name="Alejandro Gil Gomez" userId="4bfdf333-3394-4d84-acd6-5d25c1e5df40" providerId="ADAL" clId="{AC817B9F-A9E4-4EF2-A3FD-CA9565E977E6}" dt="2017-10-09T16:48:04.026" v="3455" actId="14100"/>
          <ac:picMkLst>
            <pc:docMk/>
            <pc:sldMk cId="1393263882" sldId="281"/>
            <ac:picMk id="2" creationId="{654F5DA6-D962-4C30-9FBE-6188B55142E1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8:21:02.302" v="5361" actId="208"/>
        <pc:sldMkLst>
          <pc:docMk/>
          <pc:sldMk cId="905112926" sldId="282"/>
        </pc:sldMkLst>
        <pc:spChg chg="add mod">
          <ac:chgData name="Alejandro Gil Gomez" userId="4bfdf333-3394-4d84-acd6-5d25c1e5df40" providerId="ADAL" clId="{AC817B9F-A9E4-4EF2-A3FD-CA9565E977E6}" dt="2017-10-09T18:18:17.793" v="5352" actId="208"/>
          <ac:spMkLst>
            <pc:docMk/>
            <pc:sldMk cId="905112926" sldId="282"/>
            <ac:spMk id="4" creationId="{3FC89D66-D9A9-4211-B95C-D7A765C19F86}"/>
          </ac:spMkLst>
        </pc:spChg>
        <pc:spChg chg="add mod">
          <ac:chgData name="Alejandro Gil Gomez" userId="4bfdf333-3394-4d84-acd6-5d25c1e5df40" providerId="ADAL" clId="{AC817B9F-A9E4-4EF2-A3FD-CA9565E977E6}" dt="2017-10-09T18:18:36.627" v="5354" actId="208"/>
          <ac:spMkLst>
            <pc:docMk/>
            <pc:sldMk cId="905112926" sldId="282"/>
            <ac:spMk id="5" creationId="{978C1FB0-771D-4F34-9A9E-BF4047F6A54C}"/>
          </ac:spMkLst>
        </pc:spChg>
        <pc:spChg chg="add mod">
          <ac:chgData name="Alejandro Gil Gomez" userId="4bfdf333-3394-4d84-acd6-5d25c1e5df40" providerId="ADAL" clId="{AC817B9F-A9E4-4EF2-A3FD-CA9565E977E6}" dt="2017-10-09T18:18:57.770" v="5355" actId="208"/>
          <ac:spMkLst>
            <pc:docMk/>
            <pc:sldMk cId="905112926" sldId="282"/>
            <ac:spMk id="6" creationId="{A8FB1183-7F5D-41A3-BFBC-C8B1A4C11474}"/>
          </ac:spMkLst>
        </pc:spChg>
        <pc:spChg chg="add mod">
          <ac:chgData name="Alejandro Gil Gomez" userId="4bfdf333-3394-4d84-acd6-5d25c1e5df40" providerId="ADAL" clId="{AC817B9F-A9E4-4EF2-A3FD-CA9565E977E6}" dt="2017-10-09T17:03:02.934" v="4342" actId="1035"/>
          <ac:spMkLst>
            <pc:docMk/>
            <pc:sldMk cId="905112926" sldId="282"/>
            <ac:spMk id="7" creationId="{7D881927-5694-473C-AE63-19FB51F55F03}"/>
          </ac:spMkLst>
        </pc:spChg>
        <pc:spChg chg="add mod">
          <ac:chgData name="Alejandro Gil Gomez" userId="4bfdf333-3394-4d84-acd6-5d25c1e5df40" providerId="ADAL" clId="{AC817B9F-A9E4-4EF2-A3FD-CA9565E977E6}" dt="2017-10-09T18:19:39.389" v="5356" actId="208"/>
          <ac:spMkLst>
            <pc:docMk/>
            <pc:sldMk cId="905112926" sldId="282"/>
            <ac:spMk id="8" creationId="{28A02A7E-9634-4939-BB8A-A336170437FA}"/>
          </ac:spMkLst>
        </pc:spChg>
        <pc:spChg chg="add mod">
          <ac:chgData name="Alejandro Gil Gomez" userId="4bfdf333-3394-4d84-acd6-5d25c1e5df40" providerId="ADAL" clId="{AC817B9F-A9E4-4EF2-A3FD-CA9565E977E6}" dt="2017-10-09T18:19:53.719" v="5357" actId="208"/>
          <ac:spMkLst>
            <pc:docMk/>
            <pc:sldMk cId="905112926" sldId="282"/>
            <ac:spMk id="9" creationId="{512D4EF5-3C33-49A1-B041-F4AD17C40B2E}"/>
          </ac:spMkLst>
        </pc:spChg>
        <pc:spChg chg="add mod">
          <ac:chgData name="Alejandro Gil Gomez" userId="4bfdf333-3394-4d84-acd6-5d25c1e5df40" providerId="ADAL" clId="{AC817B9F-A9E4-4EF2-A3FD-CA9565E977E6}" dt="2017-10-09T18:20:03.987" v="5358" actId="208"/>
          <ac:spMkLst>
            <pc:docMk/>
            <pc:sldMk cId="905112926" sldId="282"/>
            <ac:spMk id="10" creationId="{F58DDD27-28DE-4AB5-85E5-417786A6B592}"/>
          </ac:spMkLst>
        </pc:spChg>
        <pc:spChg chg="add mod">
          <ac:chgData name="Alejandro Gil Gomez" userId="4bfdf333-3394-4d84-acd6-5d25c1e5df40" providerId="ADAL" clId="{AC817B9F-A9E4-4EF2-A3FD-CA9565E977E6}" dt="2017-10-09T17:04:12.618" v="4722" actId="1036"/>
          <ac:spMkLst>
            <pc:docMk/>
            <pc:sldMk cId="905112926" sldId="282"/>
            <ac:spMk id="11" creationId="{A9417C33-6ACE-4868-90A1-EA5A8D71B8BE}"/>
          </ac:spMkLst>
        </pc:spChg>
        <pc:spChg chg="add mod">
          <ac:chgData name="Alejandro Gil Gomez" userId="4bfdf333-3394-4d84-acd6-5d25c1e5df40" providerId="ADAL" clId="{AC817B9F-A9E4-4EF2-A3FD-CA9565E977E6}" dt="2017-10-09T18:20:32.217" v="5359" actId="208"/>
          <ac:spMkLst>
            <pc:docMk/>
            <pc:sldMk cId="905112926" sldId="282"/>
            <ac:spMk id="12" creationId="{3F53269C-E017-47EF-A641-6C6A2A6E2091}"/>
          </ac:spMkLst>
        </pc:spChg>
        <pc:spChg chg="add mod">
          <ac:chgData name="Alejandro Gil Gomez" userId="4bfdf333-3394-4d84-acd6-5d25c1e5df40" providerId="ADAL" clId="{AC817B9F-A9E4-4EF2-A3FD-CA9565E977E6}" dt="2017-10-09T18:20:45.953" v="5360" actId="208"/>
          <ac:spMkLst>
            <pc:docMk/>
            <pc:sldMk cId="905112926" sldId="282"/>
            <ac:spMk id="13" creationId="{8C15903F-61BA-4DA7-909B-E8784899862D}"/>
          </ac:spMkLst>
        </pc:spChg>
        <pc:spChg chg="add mod">
          <ac:chgData name="Alejandro Gil Gomez" userId="4bfdf333-3394-4d84-acd6-5d25c1e5df40" providerId="ADAL" clId="{AC817B9F-A9E4-4EF2-A3FD-CA9565E977E6}" dt="2017-10-09T18:21:02.302" v="5361" actId="208"/>
          <ac:spMkLst>
            <pc:docMk/>
            <pc:sldMk cId="905112926" sldId="282"/>
            <ac:spMk id="14" creationId="{BDF892A4-6EC6-4532-872F-21D921E9DD18}"/>
          </ac:spMkLst>
        </pc:spChg>
        <pc:picChg chg="add mod">
          <ac:chgData name="Alejandro Gil Gomez" userId="4bfdf333-3394-4d84-acd6-5d25c1e5df40" providerId="ADAL" clId="{AC817B9F-A9E4-4EF2-A3FD-CA9565E977E6}" dt="2017-10-09T17:00:32.513" v="4106" actId="14100"/>
          <ac:picMkLst>
            <pc:docMk/>
            <pc:sldMk cId="905112926" sldId="282"/>
            <ac:picMk id="3" creationId="{0853D537-FDF4-4772-B611-815B740AF836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8:50:13.456" v="5794" actId="1037"/>
        <pc:sldMkLst>
          <pc:docMk/>
          <pc:sldMk cId="1864589036" sldId="283"/>
        </pc:sldMkLst>
        <pc:spChg chg="add mod">
          <ac:chgData name="Alejandro Gil Gomez" userId="4bfdf333-3394-4d84-acd6-5d25c1e5df40" providerId="ADAL" clId="{AC817B9F-A9E4-4EF2-A3FD-CA9565E977E6}" dt="2017-10-09T18:49:55.046" v="5760" actId="1036"/>
          <ac:spMkLst>
            <pc:docMk/>
            <pc:sldMk cId="1864589036" sldId="283"/>
            <ac:spMk id="6" creationId="{6B38C378-0AF7-4B5D-B965-E47A0D21BB6E}"/>
          </ac:spMkLst>
        </pc:spChg>
        <pc:spChg chg="add mod">
          <ac:chgData name="Alejandro Gil Gomez" userId="4bfdf333-3394-4d84-acd6-5d25c1e5df40" providerId="ADAL" clId="{AC817B9F-A9E4-4EF2-A3FD-CA9565E977E6}" dt="2017-10-09T18:49:58.250" v="5765" actId="1035"/>
          <ac:spMkLst>
            <pc:docMk/>
            <pc:sldMk cId="1864589036" sldId="283"/>
            <ac:spMk id="7" creationId="{80E841BB-DC8B-4559-B01C-CEF0C71421C8}"/>
          </ac:spMkLst>
        </pc:spChg>
        <pc:spChg chg="add mod">
          <ac:chgData name="Alejandro Gil Gomez" userId="4bfdf333-3394-4d84-acd6-5d25c1e5df40" providerId="ADAL" clId="{AC817B9F-A9E4-4EF2-A3FD-CA9565E977E6}" dt="2017-10-09T18:50:02.952" v="5773" actId="1038"/>
          <ac:spMkLst>
            <pc:docMk/>
            <pc:sldMk cId="1864589036" sldId="283"/>
            <ac:spMk id="8" creationId="{C00C11A6-3098-4A95-B378-BB31457F03CE}"/>
          </ac:spMkLst>
        </pc:spChg>
        <pc:spChg chg="add mod">
          <ac:chgData name="Alejandro Gil Gomez" userId="4bfdf333-3394-4d84-acd6-5d25c1e5df40" providerId="ADAL" clId="{AC817B9F-A9E4-4EF2-A3FD-CA9565E977E6}" dt="2017-10-09T18:50:13.456" v="5794" actId="1037"/>
          <ac:spMkLst>
            <pc:docMk/>
            <pc:sldMk cId="1864589036" sldId="283"/>
            <ac:spMk id="9" creationId="{25CC773D-2D7F-4EA2-9AFB-790668185A73}"/>
          </ac:spMkLst>
        </pc:spChg>
        <pc:spChg chg="add mod">
          <ac:chgData name="Alejandro Gil Gomez" userId="4bfdf333-3394-4d84-acd6-5d25c1e5df40" providerId="ADAL" clId="{AC817B9F-A9E4-4EF2-A3FD-CA9565E977E6}" dt="2017-10-09T18:50:13.456" v="5794" actId="1037"/>
          <ac:spMkLst>
            <pc:docMk/>
            <pc:sldMk cId="1864589036" sldId="283"/>
            <ac:spMk id="10" creationId="{096993CC-010D-498A-B83F-CC9334B44C81}"/>
          </ac:spMkLst>
        </pc:spChg>
        <pc:spChg chg="add mod">
          <ac:chgData name="Alejandro Gil Gomez" userId="4bfdf333-3394-4d84-acd6-5d25c1e5df40" providerId="ADAL" clId="{AC817B9F-A9E4-4EF2-A3FD-CA9565E977E6}" dt="2017-10-09T18:50:13.456" v="5794" actId="1037"/>
          <ac:spMkLst>
            <pc:docMk/>
            <pc:sldMk cId="1864589036" sldId="283"/>
            <ac:spMk id="11" creationId="{6258CCC5-C907-4448-B87D-4AFCE826C59B}"/>
          </ac:spMkLst>
        </pc:spChg>
        <pc:spChg chg="add">
          <ac:chgData name="Alejandro Gil Gomez" userId="4bfdf333-3394-4d84-acd6-5d25c1e5df40" providerId="ADAL" clId="{AC817B9F-A9E4-4EF2-A3FD-CA9565E977E6}" dt="2017-10-09T18:49:41.240" v="5753" actId="1037"/>
          <ac:spMkLst>
            <pc:docMk/>
            <pc:sldMk cId="1864589036" sldId="283"/>
            <ac:spMk id="12" creationId="{1FAE7EE8-11E2-4F7A-9FEC-90CBF80E7D48}"/>
          </ac:spMkLst>
        </pc:spChg>
        <pc:picChg chg="add del mod">
          <ac:chgData name="Alejandro Gil Gomez" userId="4bfdf333-3394-4d84-acd6-5d25c1e5df40" providerId="ADAL" clId="{AC817B9F-A9E4-4EF2-A3FD-CA9565E977E6}" dt="2017-10-09T18:39:31.749" v="5391" actId="478"/>
          <ac:picMkLst>
            <pc:docMk/>
            <pc:sldMk cId="1864589036" sldId="283"/>
            <ac:picMk id="3" creationId="{CDCD4978-1B6D-413D-9A79-1D29810FFB2B}"/>
          </ac:picMkLst>
        </pc:picChg>
        <pc:picChg chg="add mod">
          <ac:chgData name="Alejandro Gil Gomez" userId="4bfdf333-3394-4d84-acd6-5d25c1e5df40" providerId="ADAL" clId="{AC817B9F-A9E4-4EF2-A3FD-CA9565E977E6}" dt="2017-10-09T18:40:20.674" v="5402" actId="14100"/>
          <ac:picMkLst>
            <pc:docMk/>
            <pc:sldMk cId="1864589036" sldId="283"/>
            <ac:picMk id="5" creationId="{0C0A2733-79FB-4B3D-A498-C1DE7BCB4EE4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8:21:36.034" v="5381" actId="1038"/>
        <pc:sldMkLst>
          <pc:docMk/>
          <pc:sldMk cId="1619090750" sldId="284"/>
        </pc:sldMkLst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4" creationId="{4C1310F2-23BB-4580-B67C-9430CFE02291}"/>
          </ac:spMkLst>
        </pc:spChg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5" creationId="{E293FF4F-8071-4073-9125-F2B5E2E262F0}"/>
          </ac:spMkLst>
        </pc:spChg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6" creationId="{764A8A1F-834C-41FA-B5C6-E528F4717C83}"/>
          </ac:spMkLst>
        </pc:spChg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7" creationId="{9A61C843-3A88-4C4C-8118-CF1A780DF681}"/>
          </ac:spMkLst>
        </pc:spChg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8" creationId="{344CAC79-8E5A-4B2E-9756-F480B31E6BEE}"/>
          </ac:spMkLst>
        </pc:spChg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9" creationId="{EDA618FF-C43A-4ABD-96F6-C15819505CA0}"/>
          </ac:spMkLst>
        </pc:spChg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10" creationId="{E493DAF4-69B2-4DC3-9818-E11917A0AC00}"/>
          </ac:spMkLst>
        </pc:spChg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11" creationId="{A42ACD8A-5E96-4A3F-B767-34096E83F2AD}"/>
          </ac:spMkLst>
        </pc:spChg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12" creationId="{E707925F-0744-4034-9CDA-12BAE24A1F19}"/>
          </ac:spMkLst>
        </pc:spChg>
        <pc:spChg chg="add del">
          <ac:chgData name="Alejandro Gil Gomez" userId="4bfdf333-3394-4d84-acd6-5d25c1e5df40" providerId="ADAL" clId="{AC817B9F-A9E4-4EF2-A3FD-CA9565E977E6}" dt="2017-10-09T18:21:15.870" v="5362" actId="478"/>
          <ac:spMkLst>
            <pc:docMk/>
            <pc:sldMk cId="1619090750" sldId="284"/>
            <ac:spMk id="13" creationId="{10F9919A-87B0-4B4B-B7C1-B009618E0ABC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14" creationId="{37DE7B60-6FA7-4214-BC6D-852587931842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15" creationId="{21CC5D3F-A8EF-4DE5-A427-C4C011CA4B4B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16" creationId="{3430BAB9-C2C8-49AC-B163-75A4C637A0D3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17" creationId="{6F3239F3-D610-4AC5-BEDD-588B8B57B5D2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18" creationId="{3F1E0E3B-65B6-448D-BBDC-4FCA41433825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19" creationId="{93F79BFA-B77B-4943-9EA6-043AA493A7DD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20" creationId="{7B0240E3-14BD-4737-A78A-8D0183DEC565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21" creationId="{ED6E3959-CCAB-4EC4-AE7C-34FE95C641A9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22" creationId="{26FF94A7-3089-43A1-B624-8CBFC51F4471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23" creationId="{10265085-AF79-4F4D-AF11-2A82EB04EABE}"/>
          </ac:spMkLst>
        </pc:spChg>
        <pc:spChg chg="add mod">
          <ac:chgData name="Alejandro Gil Gomez" userId="4bfdf333-3394-4d84-acd6-5d25c1e5df40" providerId="ADAL" clId="{AC817B9F-A9E4-4EF2-A3FD-CA9565E977E6}" dt="2017-10-09T18:21:36.034" v="5381" actId="1038"/>
          <ac:spMkLst>
            <pc:docMk/>
            <pc:sldMk cId="1619090750" sldId="284"/>
            <ac:spMk id="24" creationId="{1C3687E6-15EE-4FAF-9060-E0CAB4206F76}"/>
          </ac:spMkLst>
        </pc:spChg>
        <pc:picChg chg="add mod">
          <ac:chgData name="Alejandro Gil Gomez" userId="4bfdf333-3394-4d84-acd6-5d25c1e5df40" providerId="ADAL" clId="{AC817B9F-A9E4-4EF2-A3FD-CA9565E977E6}" dt="2017-10-09T17:09:26.453" v="5133" actId="14100"/>
          <ac:picMkLst>
            <pc:docMk/>
            <pc:sldMk cId="1619090750" sldId="284"/>
            <ac:picMk id="3" creationId="{CE741D5A-1102-44F0-B9E7-55A195360B68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8:46:33.402" v="5715" actId="167"/>
        <pc:sldMkLst>
          <pc:docMk/>
          <pc:sldMk cId="3126681135" sldId="285"/>
        </pc:sldMkLst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4" creationId="{0563C164-C505-480C-BE75-CA83F52D4022}"/>
          </ac:spMkLst>
        </pc:spChg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5" creationId="{F72EBC05-5C9F-45DE-BAFF-8441D49F787B}"/>
          </ac:spMkLst>
        </pc:spChg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6" creationId="{41564B63-D912-4147-93E4-3A5C04D7C1F2}"/>
          </ac:spMkLst>
        </pc:spChg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7" creationId="{B80B8AA7-47AA-4CF0-B4E0-3E7717C21169}"/>
          </ac:spMkLst>
        </pc:spChg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8" creationId="{09E98114-AB8C-4693-9746-2B6E97D7A209}"/>
          </ac:spMkLst>
        </pc:spChg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9" creationId="{D92EDF52-2B86-4876-BBF8-539108AB63E6}"/>
          </ac:spMkLst>
        </pc:spChg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10" creationId="{B4BF0B16-9488-4964-A97B-1524C8B7D3BF}"/>
          </ac:spMkLst>
        </pc:spChg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11" creationId="{1D59BB2A-19C0-4234-8AC8-277726B8ACBD}"/>
          </ac:spMkLst>
        </pc:spChg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12" creationId="{1DA908FB-CB85-47FE-B353-4B3F7214B15B}"/>
          </ac:spMkLst>
        </pc:spChg>
        <pc:spChg chg="add del mod">
          <ac:chgData name="Alejandro Gil Gomez" userId="4bfdf333-3394-4d84-acd6-5d25c1e5df40" providerId="ADAL" clId="{AC817B9F-A9E4-4EF2-A3FD-CA9565E977E6}" dt="2017-10-09T17:10:21.545" v="5196" actId="478"/>
          <ac:spMkLst>
            <pc:docMk/>
            <pc:sldMk cId="3126681135" sldId="285"/>
            <ac:spMk id="13" creationId="{52CCAA1E-DDE2-423C-85EE-07E298444781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14" creationId="{B1148718-B4C0-4C97-B82B-8843F8B3165F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15" creationId="{2373F970-399C-437E-A4E5-FE21512DB6AB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16" creationId="{F9855438-6770-4610-B3D8-7C5548262492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17" creationId="{FDA5DF52-BE3B-43EB-90B5-6DDC2691675A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18" creationId="{EAD58821-640F-4BC6-9A72-2509780E6EFD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19" creationId="{AF68DDB4-E4E0-4450-A504-0E654D7D66D7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20" creationId="{5B54996C-727B-40CC-BBB6-8FAB7639FF91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21" creationId="{AE131CA3-D5F9-4BFA-9B5B-C64B94E5CE57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22" creationId="{AB52C71C-0962-4972-A4C8-CDC245EBBA88}"/>
          </ac:spMkLst>
        </pc:spChg>
        <pc:spChg chg="add del mod">
          <ac:chgData name="Alejandro Gil Gomez" userId="4bfdf333-3394-4d84-acd6-5d25c1e5df40" providerId="ADAL" clId="{AC817B9F-A9E4-4EF2-A3FD-CA9565E977E6}" dt="2017-10-09T17:10:34.468" v="5214" actId="478"/>
          <ac:spMkLst>
            <pc:docMk/>
            <pc:sldMk cId="3126681135" sldId="285"/>
            <ac:spMk id="23" creationId="{229F8169-78D5-4580-823A-40453FC09969}"/>
          </ac:spMkLst>
        </pc:spChg>
        <pc:spChg chg="add del mod">
          <ac:chgData name="Alejandro Gil Gomez" userId="4bfdf333-3394-4d84-acd6-5d25c1e5df40" providerId="ADAL" clId="{AC817B9F-A9E4-4EF2-A3FD-CA9565E977E6}" dt="2017-10-09T18:43:51.623" v="5535" actId="167"/>
          <ac:spMkLst>
            <pc:docMk/>
            <pc:sldMk cId="3126681135" sldId="285"/>
            <ac:spMk id="26" creationId="{95FEB720-0921-4E41-BB79-DAB5DB160EBE}"/>
          </ac:spMkLst>
        </pc:spChg>
        <pc:spChg chg="add mod">
          <ac:chgData name="Alejandro Gil Gomez" userId="4bfdf333-3394-4d84-acd6-5d25c1e5df40" providerId="ADAL" clId="{AC817B9F-A9E4-4EF2-A3FD-CA9565E977E6}" dt="2017-10-09T18:42:16.215" v="5441" actId="1037"/>
          <ac:spMkLst>
            <pc:docMk/>
            <pc:sldMk cId="3126681135" sldId="285"/>
            <ac:spMk id="27" creationId="{80A7A2C9-E1E0-4B9E-BE02-822169044F11}"/>
          </ac:spMkLst>
        </pc:spChg>
        <pc:spChg chg="add mod">
          <ac:chgData name="Alejandro Gil Gomez" userId="4bfdf333-3394-4d84-acd6-5d25c1e5df40" providerId="ADAL" clId="{AC817B9F-A9E4-4EF2-A3FD-CA9565E977E6}" dt="2017-10-09T18:42:26.117" v="5462" actId="1038"/>
          <ac:spMkLst>
            <pc:docMk/>
            <pc:sldMk cId="3126681135" sldId="285"/>
            <ac:spMk id="28" creationId="{0153E02A-831A-4E68-8BB9-F7946E78188A}"/>
          </ac:spMkLst>
        </pc:spChg>
        <pc:spChg chg="add mod">
          <ac:chgData name="Alejandro Gil Gomez" userId="4bfdf333-3394-4d84-acd6-5d25c1e5df40" providerId="ADAL" clId="{AC817B9F-A9E4-4EF2-A3FD-CA9565E977E6}" dt="2017-10-09T18:42:34.091" v="5474" actId="1037"/>
          <ac:spMkLst>
            <pc:docMk/>
            <pc:sldMk cId="3126681135" sldId="285"/>
            <ac:spMk id="29" creationId="{469BA066-0443-42EC-866A-791E67DC0F68}"/>
          </ac:spMkLst>
        </pc:spChg>
        <pc:spChg chg="add mod">
          <ac:chgData name="Alejandro Gil Gomez" userId="4bfdf333-3394-4d84-acd6-5d25c1e5df40" providerId="ADAL" clId="{AC817B9F-A9E4-4EF2-A3FD-CA9565E977E6}" dt="2017-10-09T18:43:09.685" v="5530" actId="1037"/>
          <ac:spMkLst>
            <pc:docMk/>
            <pc:sldMk cId="3126681135" sldId="285"/>
            <ac:spMk id="30" creationId="{47462BDF-69AC-4291-ADCE-DC5B2D1A51A7}"/>
          </ac:spMkLst>
        </pc:spChg>
        <pc:spChg chg="add mod">
          <ac:chgData name="Alejandro Gil Gomez" userId="4bfdf333-3394-4d84-acd6-5d25c1e5df40" providerId="ADAL" clId="{AC817B9F-A9E4-4EF2-A3FD-CA9565E977E6}" dt="2017-10-09T18:42:56.391" v="5509" actId="1037"/>
          <ac:spMkLst>
            <pc:docMk/>
            <pc:sldMk cId="3126681135" sldId="285"/>
            <ac:spMk id="31" creationId="{7646FF85-88AD-472D-AF60-4D51715702AF}"/>
          </ac:spMkLst>
        </pc:spChg>
        <pc:spChg chg="add mod">
          <ac:chgData name="Alejandro Gil Gomez" userId="4bfdf333-3394-4d84-acd6-5d25c1e5df40" providerId="ADAL" clId="{AC817B9F-A9E4-4EF2-A3FD-CA9565E977E6}" dt="2017-10-09T18:43:03.253" v="5518" actId="1038"/>
          <ac:spMkLst>
            <pc:docMk/>
            <pc:sldMk cId="3126681135" sldId="285"/>
            <ac:spMk id="32" creationId="{D5771191-3AE0-4852-8552-8E2B81A6B97A}"/>
          </ac:spMkLst>
        </pc:spChg>
        <pc:spChg chg="add mod">
          <ac:chgData name="Alejandro Gil Gomez" userId="4bfdf333-3394-4d84-acd6-5d25c1e5df40" providerId="ADAL" clId="{AC817B9F-A9E4-4EF2-A3FD-CA9565E977E6}" dt="2017-10-09T18:44:12.495" v="5540" actId="20577"/>
          <ac:spMkLst>
            <pc:docMk/>
            <pc:sldMk cId="3126681135" sldId="285"/>
            <ac:spMk id="33" creationId="{D29180D6-9F19-42AA-A50C-65CBB15F5D16}"/>
          </ac:spMkLst>
        </pc:spChg>
        <pc:picChg chg="add del mod">
          <ac:chgData name="Alejandro Gil Gomez" userId="4bfdf333-3394-4d84-acd6-5d25c1e5df40" providerId="ADAL" clId="{AC817B9F-A9E4-4EF2-A3FD-CA9565E977E6}" dt="2017-10-09T18:39:03.688" v="5382" actId="478"/>
          <ac:picMkLst>
            <pc:docMk/>
            <pc:sldMk cId="3126681135" sldId="285"/>
            <ac:picMk id="3" creationId="{D1C7B85B-BD47-4570-87B7-36723A39F635}"/>
          </ac:picMkLst>
        </pc:picChg>
        <pc:picChg chg="add del mod">
          <ac:chgData name="Alejandro Gil Gomez" userId="4bfdf333-3394-4d84-acd6-5d25c1e5df40" providerId="ADAL" clId="{AC817B9F-A9E4-4EF2-A3FD-CA9565E977E6}" dt="2017-10-09T18:46:11.836" v="5710" actId="167"/>
          <ac:picMkLst>
            <pc:docMk/>
            <pc:sldMk cId="3126681135" sldId="285"/>
            <ac:picMk id="25" creationId="{9FDA7560-B092-4FBF-AA08-1FC528F21183}"/>
          </ac:picMkLst>
        </pc:picChg>
        <pc:picChg chg="add ord">
          <ac:chgData name="Alejandro Gil Gomez" userId="4bfdf333-3394-4d84-acd6-5d25c1e5df40" providerId="ADAL" clId="{AC817B9F-A9E4-4EF2-A3FD-CA9565E977E6}" dt="2017-10-09T18:46:33.402" v="5715" actId="167"/>
          <ac:picMkLst>
            <pc:docMk/>
            <pc:sldMk cId="3126681135" sldId="285"/>
            <ac:picMk id="34" creationId="{F0B59E30-40F5-4C7B-8924-9E836DD67EB4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8:47:00.220" v="5751" actId="1035"/>
        <pc:sldMkLst>
          <pc:docMk/>
          <pc:sldMk cId="3021205722" sldId="286"/>
        </pc:sldMkLst>
        <pc:spChg chg="add del mod">
          <ac:chgData name="Alejandro Gil Gomez" userId="4bfdf333-3394-4d84-acd6-5d25c1e5df40" providerId="ADAL" clId="{AC817B9F-A9E4-4EF2-A3FD-CA9565E977E6}" dt="2017-10-09T18:43:43.861" v="5532" actId="1035"/>
          <ac:spMkLst>
            <pc:docMk/>
            <pc:sldMk cId="3021205722" sldId="286"/>
            <ac:spMk id="6" creationId="{CA97D87C-C61E-4690-B37D-212ABF76351D}"/>
          </ac:spMkLst>
        </pc:spChg>
        <pc:spChg chg="add del">
          <ac:chgData name="Alejandro Gil Gomez" userId="4bfdf333-3394-4d84-acd6-5d25c1e5df40" providerId="ADAL" clId="{AC817B9F-A9E4-4EF2-A3FD-CA9565E977E6}" dt="2017-10-09T18:41:51.209" v="5418" actId="1035"/>
          <ac:spMkLst>
            <pc:docMk/>
            <pc:sldMk cId="3021205722" sldId="286"/>
            <ac:spMk id="7" creationId="{49EFBF9F-8D8E-4068-8BB5-557F21C6AF3D}"/>
          </ac:spMkLst>
        </pc:spChg>
        <pc:spChg chg="add del">
          <ac:chgData name="Alejandro Gil Gomez" userId="4bfdf333-3394-4d84-acd6-5d25c1e5df40" providerId="ADAL" clId="{AC817B9F-A9E4-4EF2-A3FD-CA9565E977E6}" dt="2017-10-09T18:41:51.209" v="5418" actId="1035"/>
          <ac:spMkLst>
            <pc:docMk/>
            <pc:sldMk cId="3021205722" sldId="286"/>
            <ac:spMk id="8" creationId="{8687D0BA-F890-4115-8EB6-E85B9A6810C6}"/>
          </ac:spMkLst>
        </pc:spChg>
        <pc:spChg chg="add mod">
          <ac:chgData name="Alejandro Gil Gomez" userId="4bfdf333-3394-4d84-acd6-5d25c1e5df40" providerId="ADAL" clId="{AC817B9F-A9E4-4EF2-A3FD-CA9565E977E6}" dt="2017-10-09T18:44:21.139" v="5551" actId="1038"/>
          <ac:spMkLst>
            <pc:docMk/>
            <pc:sldMk cId="3021205722" sldId="286"/>
            <ac:spMk id="9" creationId="{BD3C9777-9542-4D17-9C94-80728A52D5E2}"/>
          </ac:spMkLst>
        </pc:spChg>
        <pc:spChg chg="add mod">
          <ac:chgData name="Alejandro Gil Gomez" userId="4bfdf333-3394-4d84-acd6-5d25c1e5df40" providerId="ADAL" clId="{AC817B9F-A9E4-4EF2-A3FD-CA9565E977E6}" dt="2017-10-09T18:44:26.974" v="5567" actId="1038"/>
          <ac:spMkLst>
            <pc:docMk/>
            <pc:sldMk cId="3021205722" sldId="286"/>
            <ac:spMk id="10" creationId="{4D9E6028-D86B-4AAD-A6ED-3C6F694E5839}"/>
          </ac:spMkLst>
        </pc:spChg>
        <pc:spChg chg="add mod">
          <ac:chgData name="Alejandro Gil Gomez" userId="4bfdf333-3394-4d84-acd6-5d25c1e5df40" providerId="ADAL" clId="{AC817B9F-A9E4-4EF2-A3FD-CA9565E977E6}" dt="2017-10-09T18:44:34.590" v="5598" actId="1035"/>
          <ac:spMkLst>
            <pc:docMk/>
            <pc:sldMk cId="3021205722" sldId="286"/>
            <ac:spMk id="11" creationId="{28D52105-D359-46BF-8B5E-A9AB07F9E39F}"/>
          </ac:spMkLst>
        </pc:spChg>
        <pc:spChg chg="add mod">
          <ac:chgData name="Alejandro Gil Gomez" userId="4bfdf333-3394-4d84-acd6-5d25c1e5df40" providerId="ADAL" clId="{AC817B9F-A9E4-4EF2-A3FD-CA9565E977E6}" dt="2017-10-09T18:45:05.549" v="5653" actId="1038"/>
          <ac:spMkLst>
            <pc:docMk/>
            <pc:sldMk cId="3021205722" sldId="286"/>
            <ac:spMk id="12" creationId="{6A7C8902-9200-4A19-96C5-302E94E9A22D}"/>
          </ac:spMkLst>
        </pc:spChg>
        <pc:spChg chg="add mod">
          <ac:chgData name="Alejandro Gil Gomez" userId="4bfdf333-3394-4d84-acd6-5d25c1e5df40" providerId="ADAL" clId="{AC817B9F-A9E4-4EF2-A3FD-CA9565E977E6}" dt="2017-10-09T18:45:05.549" v="5653" actId="1038"/>
          <ac:spMkLst>
            <pc:docMk/>
            <pc:sldMk cId="3021205722" sldId="286"/>
            <ac:spMk id="13" creationId="{A3A07538-122E-43DB-B746-5AC2FCC2645F}"/>
          </ac:spMkLst>
        </pc:spChg>
        <pc:spChg chg="add mod">
          <ac:chgData name="Alejandro Gil Gomez" userId="4bfdf333-3394-4d84-acd6-5d25c1e5df40" providerId="ADAL" clId="{AC817B9F-A9E4-4EF2-A3FD-CA9565E977E6}" dt="2017-10-09T18:44:56.577" v="5632" actId="1036"/>
          <ac:spMkLst>
            <pc:docMk/>
            <pc:sldMk cId="3021205722" sldId="286"/>
            <ac:spMk id="14" creationId="{8A1A9395-0ECF-4D06-8088-7E341DC24AAA}"/>
          </ac:spMkLst>
        </pc:spChg>
        <pc:spChg chg="add mod">
          <ac:chgData name="Alejandro Gil Gomez" userId="4bfdf333-3394-4d84-acd6-5d25c1e5df40" providerId="ADAL" clId="{AC817B9F-A9E4-4EF2-A3FD-CA9565E977E6}" dt="2017-10-09T18:45:23.894" v="5709" actId="1037"/>
          <ac:spMkLst>
            <pc:docMk/>
            <pc:sldMk cId="3021205722" sldId="286"/>
            <ac:spMk id="15" creationId="{20466D82-8DCA-4651-9F74-281CB17FB1EB}"/>
          </ac:spMkLst>
        </pc:spChg>
        <pc:spChg chg="add mod">
          <ac:chgData name="Alejandro Gil Gomez" userId="4bfdf333-3394-4d84-acd6-5d25c1e5df40" providerId="ADAL" clId="{AC817B9F-A9E4-4EF2-A3FD-CA9565E977E6}" dt="2017-10-09T18:45:23.894" v="5709" actId="1037"/>
          <ac:spMkLst>
            <pc:docMk/>
            <pc:sldMk cId="3021205722" sldId="286"/>
            <ac:spMk id="16" creationId="{731C786B-BA73-4F21-A753-DB91B97B8376}"/>
          </ac:spMkLst>
        </pc:spChg>
        <pc:spChg chg="add mod">
          <ac:chgData name="Alejandro Gil Gomez" userId="4bfdf333-3394-4d84-acd6-5d25c1e5df40" providerId="ADAL" clId="{AC817B9F-A9E4-4EF2-A3FD-CA9565E977E6}" dt="2017-10-09T18:44:16.686" v="5543" actId="20577"/>
          <ac:spMkLst>
            <pc:docMk/>
            <pc:sldMk cId="3021205722" sldId="286"/>
            <ac:spMk id="17" creationId="{4B00434F-32FE-4169-A5C7-12E1AC76986A}"/>
          </ac:spMkLst>
        </pc:spChg>
        <pc:picChg chg="add del mod">
          <ac:chgData name="Alejandro Gil Gomez" userId="4bfdf333-3394-4d84-acd6-5d25c1e5df40" providerId="ADAL" clId="{AC817B9F-A9E4-4EF2-A3FD-CA9565E977E6}" dt="2017-10-09T18:39:13.450" v="5384" actId="478"/>
          <ac:picMkLst>
            <pc:docMk/>
            <pc:sldMk cId="3021205722" sldId="286"/>
            <ac:picMk id="3" creationId="{5EAC5EEC-F1E4-4FFA-B759-FF4944388B02}"/>
          </ac:picMkLst>
        </pc:picChg>
        <pc:picChg chg="add del mod">
          <ac:chgData name="Alejandro Gil Gomez" userId="4bfdf333-3394-4d84-acd6-5d25c1e5df40" providerId="ADAL" clId="{AC817B9F-A9E4-4EF2-A3FD-CA9565E977E6}" dt="2017-10-09T18:46:18.208" v="5712" actId="1035"/>
          <ac:picMkLst>
            <pc:docMk/>
            <pc:sldMk cId="3021205722" sldId="286"/>
            <ac:picMk id="5" creationId="{83CEC857-5503-4DC5-8571-F77B67F9E0EA}"/>
          </ac:picMkLst>
        </pc:picChg>
        <pc:picChg chg="add mod ord">
          <ac:chgData name="Alejandro Gil Gomez" userId="4bfdf333-3394-4d84-acd6-5d25c1e5df40" providerId="ADAL" clId="{AC817B9F-A9E4-4EF2-A3FD-CA9565E977E6}" dt="2017-10-09T18:47:00.220" v="5751" actId="1035"/>
          <ac:picMkLst>
            <pc:docMk/>
            <pc:sldMk cId="3021205722" sldId="286"/>
            <ac:picMk id="18" creationId="{FD97AFB1-884F-46B2-BC8B-4466DA4B26C9}"/>
          </ac:picMkLst>
        </pc:picChg>
      </pc:sldChg>
      <pc:sldChg chg="addSp delSp modSp add del">
        <pc:chgData name="Alejandro Gil Gomez" userId="4bfdf333-3394-4d84-acd6-5d25c1e5df40" providerId="ADAL" clId="{AC817B9F-A9E4-4EF2-A3FD-CA9565E977E6}" dt="2017-10-09T17:11:34.188" v="5216" actId="2696"/>
        <pc:sldMkLst>
          <pc:docMk/>
          <pc:sldMk cId="165497034" sldId="287"/>
        </pc:sldMkLst>
        <pc:picChg chg="add del mod">
          <ac:chgData name="Alejandro Gil Gomez" userId="4bfdf333-3394-4d84-acd6-5d25c1e5df40" providerId="ADAL" clId="{AC817B9F-A9E4-4EF2-A3FD-CA9565E977E6}" dt="2017-10-09T17:10:49.016" v="5215" actId="478"/>
          <ac:picMkLst>
            <pc:docMk/>
            <pc:sldMk cId="165497034" sldId="287"/>
            <ac:picMk id="3" creationId="{0C40DB26-FD36-421B-B394-0ACF12AECA3F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8:41:26.625" v="5416" actId="20577"/>
        <pc:sldMkLst>
          <pc:docMk/>
          <pc:sldMk cId="1392059065" sldId="288"/>
        </pc:sldMkLst>
        <pc:spChg chg="add mod">
          <ac:chgData name="Alejandro Gil Gomez" userId="4bfdf333-3394-4d84-acd6-5d25c1e5df40" providerId="ADAL" clId="{AC817B9F-A9E4-4EF2-A3FD-CA9565E977E6}" dt="2017-10-09T18:41:26.625" v="5416" actId="20577"/>
          <ac:spMkLst>
            <pc:docMk/>
            <pc:sldMk cId="1392059065" sldId="288"/>
            <ac:spMk id="6" creationId="{EF2D5D13-7538-41DA-B6B8-48487E8B83FF}"/>
          </ac:spMkLst>
        </pc:spChg>
        <pc:picChg chg="add del mod">
          <ac:chgData name="Alejandro Gil Gomez" userId="4bfdf333-3394-4d84-acd6-5d25c1e5df40" providerId="ADAL" clId="{AC817B9F-A9E4-4EF2-A3FD-CA9565E977E6}" dt="2017-10-09T18:39:19.491" v="5386" actId="478"/>
          <ac:picMkLst>
            <pc:docMk/>
            <pc:sldMk cId="1392059065" sldId="288"/>
            <ac:picMk id="3" creationId="{7C4CDB14-7635-4547-B4E9-A5D4A58D27DC}"/>
          </ac:picMkLst>
        </pc:picChg>
        <pc:picChg chg="add mod">
          <ac:chgData name="Alejandro Gil Gomez" userId="4bfdf333-3394-4d84-acd6-5d25c1e5df40" providerId="ADAL" clId="{AC817B9F-A9E4-4EF2-A3FD-CA9565E977E6}" dt="2017-10-09T18:40:08.188" v="5398" actId="14100"/>
          <ac:picMkLst>
            <pc:docMk/>
            <pc:sldMk cId="1392059065" sldId="288"/>
            <ac:picMk id="5" creationId="{A6586114-4B57-4CA1-934E-FED672714854}"/>
          </ac:picMkLst>
        </pc:picChg>
      </pc:sldChg>
      <pc:sldChg chg="addSp delSp modSp add ord">
        <pc:chgData name="Alejandro Gil Gomez" userId="4bfdf333-3394-4d84-acd6-5d25c1e5df40" providerId="ADAL" clId="{AC817B9F-A9E4-4EF2-A3FD-CA9565E977E6}" dt="2017-10-09T18:51:22.924" v="5887" actId="1037"/>
        <pc:sldMkLst>
          <pc:docMk/>
          <pc:sldMk cId="2825507597" sldId="289"/>
        </pc:sldMkLst>
        <pc:spChg chg="add mod">
          <ac:chgData name="Alejandro Gil Gomez" userId="4bfdf333-3394-4d84-acd6-5d25c1e5df40" providerId="ADAL" clId="{AC817B9F-A9E4-4EF2-A3FD-CA9565E977E6}" dt="2017-10-09T18:50:41.075" v="5799" actId="1035"/>
          <ac:spMkLst>
            <pc:docMk/>
            <pc:sldMk cId="2825507597" sldId="289"/>
            <ac:spMk id="6" creationId="{0CEB82DC-71A5-4B99-AAC6-7503DFBC9CA9}"/>
          </ac:spMkLst>
        </pc:spChg>
        <pc:spChg chg="add mod">
          <ac:chgData name="Alejandro Gil Gomez" userId="4bfdf333-3394-4d84-acd6-5d25c1e5df40" providerId="ADAL" clId="{AC817B9F-A9E4-4EF2-A3FD-CA9565E977E6}" dt="2017-10-09T18:50:47.163" v="5808" actId="1035"/>
          <ac:spMkLst>
            <pc:docMk/>
            <pc:sldMk cId="2825507597" sldId="289"/>
            <ac:spMk id="7" creationId="{EE78F415-81B4-449E-8AD4-4DE1573549FD}"/>
          </ac:spMkLst>
        </pc:spChg>
        <pc:spChg chg="add mod">
          <ac:chgData name="Alejandro Gil Gomez" userId="4bfdf333-3394-4d84-acd6-5d25c1e5df40" providerId="ADAL" clId="{AC817B9F-A9E4-4EF2-A3FD-CA9565E977E6}" dt="2017-10-09T18:50:54.005" v="5822" actId="1038"/>
          <ac:spMkLst>
            <pc:docMk/>
            <pc:sldMk cId="2825507597" sldId="289"/>
            <ac:spMk id="8" creationId="{E78FEBE9-78C5-4FC5-9A36-100C90F8B90B}"/>
          </ac:spMkLst>
        </pc:spChg>
        <pc:spChg chg="add mod">
          <ac:chgData name="Alejandro Gil Gomez" userId="4bfdf333-3394-4d84-acd6-5d25c1e5df40" providerId="ADAL" clId="{AC817B9F-A9E4-4EF2-A3FD-CA9565E977E6}" dt="2017-10-09T18:51:07.880" v="5855" actId="1038"/>
          <ac:spMkLst>
            <pc:docMk/>
            <pc:sldMk cId="2825507597" sldId="289"/>
            <ac:spMk id="9" creationId="{422C91D1-31D2-4166-BCA4-959EF0E8C0AC}"/>
          </ac:spMkLst>
        </pc:spChg>
        <pc:spChg chg="add mod">
          <ac:chgData name="Alejandro Gil Gomez" userId="4bfdf333-3394-4d84-acd6-5d25c1e5df40" providerId="ADAL" clId="{AC817B9F-A9E4-4EF2-A3FD-CA9565E977E6}" dt="2017-10-09T18:51:07.880" v="5855" actId="1038"/>
          <ac:spMkLst>
            <pc:docMk/>
            <pc:sldMk cId="2825507597" sldId="289"/>
            <ac:spMk id="10" creationId="{9D8D06D0-762B-4D5E-9159-735954541DB3}"/>
          </ac:spMkLst>
        </pc:spChg>
        <pc:spChg chg="add mod">
          <ac:chgData name="Alejandro Gil Gomez" userId="4bfdf333-3394-4d84-acd6-5d25c1e5df40" providerId="ADAL" clId="{AC817B9F-A9E4-4EF2-A3FD-CA9565E977E6}" dt="2017-10-09T18:51:01.365" v="5840" actId="1036"/>
          <ac:spMkLst>
            <pc:docMk/>
            <pc:sldMk cId="2825507597" sldId="289"/>
            <ac:spMk id="11" creationId="{D2DDDC40-8CC6-499B-BEC0-2988643DC4D7}"/>
          </ac:spMkLst>
        </pc:spChg>
        <pc:spChg chg="add mod">
          <ac:chgData name="Alejandro Gil Gomez" userId="4bfdf333-3394-4d84-acd6-5d25c1e5df40" providerId="ADAL" clId="{AC817B9F-A9E4-4EF2-A3FD-CA9565E977E6}" dt="2017-10-09T18:51:16.772" v="5874" actId="1036"/>
          <ac:spMkLst>
            <pc:docMk/>
            <pc:sldMk cId="2825507597" sldId="289"/>
            <ac:spMk id="12" creationId="{35F7DF33-D9E9-47FD-8865-35AC5803094F}"/>
          </ac:spMkLst>
        </pc:spChg>
        <pc:spChg chg="add mod">
          <ac:chgData name="Alejandro Gil Gomez" userId="4bfdf333-3394-4d84-acd6-5d25c1e5df40" providerId="ADAL" clId="{AC817B9F-A9E4-4EF2-A3FD-CA9565E977E6}" dt="2017-10-09T18:51:22.924" v="5887" actId="1037"/>
          <ac:spMkLst>
            <pc:docMk/>
            <pc:sldMk cId="2825507597" sldId="289"/>
            <ac:spMk id="13" creationId="{F487A7C9-D40D-447A-A6E9-136F4454A7A7}"/>
          </ac:spMkLst>
        </pc:spChg>
        <pc:spChg chg="add">
          <ac:chgData name="Alejandro Gil Gomez" userId="4bfdf333-3394-4d84-acd6-5d25c1e5df40" providerId="ADAL" clId="{AC817B9F-A9E4-4EF2-A3FD-CA9565E977E6}" dt="2017-10-09T18:50:34.895" v="5795" actId="1037"/>
          <ac:spMkLst>
            <pc:docMk/>
            <pc:sldMk cId="2825507597" sldId="289"/>
            <ac:spMk id="14" creationId="{B4B3C3AE-F8CF-4634-ABB7-129D95403930}"/>
          </ac:spMkLst>
        </pc:spChg>
        <pc:picChg chg="add del mod">
          <ac:chgData name="Alejandro Gil Gomez" userId="4bfdf333-3394-4d84-acd6-5d25c1e5df40" providerId="ADAL" clId="{AC817B9F-A9E4-4EF2-A3FD-CA9565E977E6}" dt="2017-10-09T18:39:25.248" v="5388" actId="478"/>
          <ac:picMkLst>
            <pc:docMk/>
            <pc:sldMk cId="2825507597" sldId="289"/>
            <ac:picMk id="3" creationId="{03B9C932-4ACE-44C1-9C6B-A4CB92429D22}"/>
          </ac:picMkLst>
        </pc:picChg>
        <pc:picChg chg="add mod">
          <ac:chgData name="Alejandro Gil Gomez" userId="4bfdf333-3394-4d84-acd6-5d25c1e5df40" providerId="ADAL" clId="{AC817B9F-A9E4-4EF2-A3FD-CA9565E977E6}" dt="2017-10-09T18:40:15.026" v="5400" actId="14100"/>
          <ac:picMkLst>
            <pc:docMk/>
            <pc:sldMk cId="2825507597" sldId="289"/>
            <ac:picMk id="5" creationId="{4CA3CDE4-F4D5-478E-8EB7-DF19D883FE93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7:07:35.248" v="4837" actId="1036"/>
        <pc:sldMkLst>
          <pc:docMk/>
          <pc:sldMk cId="469708252" sldId="290"/>
        </pc:sldMkLst>
        <pc:spChg chg="del">
          <ac:chgData name="Alejandro Gil Gomez" userId="4bfdf333-3394-4d84-acd6-5d25c1e5df40" providerId="ADAL" clId="{AC817B9F-A9E4-4EF2-A3FD-CA9565E977E6}" dt="2017-10-09T17:05:27.963" v="4725" actId="478"/>
          <ac:spMkLst>
            <pc:docMk/>
            <pc:sldMk cId="469708252" sldId="290"/>
            <ac:spMk id="3" creationId="{E329B2A2-1007-4ECC-B912-36C8DCF78408}"/>
          </ac:spMkLst>
        </pc:spChg>
        <pc:spChg chg="del">
          <ac:chgData name="Alejandro Gil Gomez" userId="4bfdf333-3394-4d84-acd6-5d25c1e5df40" providerId="ADAL" clId="{AC817B9F-A9E4-4EF2-A3FD-CA9565E977E6}" dt="2017-10-09T17:05:27.963" v="4725" actId="478"/>
          <ac:spMkLst>
            <pc:docMk/>
            <pc:sldMk cId="469708252" sldId="290"/>
            <ac:spMk id="4" creationId="{7F018B8E-0B72-4420-9171-44775144F4EF}"/>
          </ac:spMkLst>
        </pc:spChg>
        <pc:spChg chg="del">
          <ac:chgData name="Alejandro Gil Gomez" userId="4bfdf333-3394-4d84-acd6-5d25c1e5df40" providerId="ADAL" clId="{AC817B9F-A9E4-4EF2-A3FD-CA9565E977E6}" dt="2017-10-09T17:05:27.963" v="4725" actId="478"/>
          <ac:spMkLst>
            <pc:docMk/>
            <pc:sldMk cId="469708252" sldId="290"/>
            <ac:spMk id="5" creationId="{3829514E-CA61-474F-8E67-E276E341A496}"/>
          </ac:spMkLst>
        </pc:spChg>
        <pc:spChg chg="add mod">
          <ac:chgData name="Alejandro Gil Gomez" userId="4bfdf333-3394-4d84-acd6-5d25c1e5df40" providerId="ADAL" clId="{AC817B9F-A9E4-4EF2-A3FD-CA9565E977E6}" dt="2017-10-09T17:07:35.248" v="4837" actId="1036"/>
          <ac:spMkLst>
            <pc:docMk/>
            <pc:sldMk cId="469708252" sldId="290"/>
            <ac:spMk id="8" creationId="{964C3A74-73FC-45D5-A599-AA3E808B3459}"/>
          </ac:spMkLst>
        </pc:spChg>
        <pc:picChg chg="del">
          <ac:chgData name="Alejandro Gil Gomez" userId="4bfdf333-3394-4d84-acd6-5d25c1e5df40" providerId="ADAL" clId="{AC817B9F-A9E4-4EF2-A3FD-CA9565E977E6}" dt="2017-10-09T17:05:25.369" v="4724" actId="478"/>
          <ac:picMkLst>
            <pc:docMk/>
            <pc:sldMk cId="469708252" sldId="290"/>
            <ac:picMk id="2" creationId="{654F5DA6-D962-4C30-9FBE-6188B55142E1}"/>
          </ac:picMkLst>
        </pc:picChg>
        <pc:picChg chg="add mod modCrop">
          <ac:chgData name="Alejandro Gil Gomez" userId="4bfdf333-3394-4d84-acd6-5d25c1e5df40" providerId="ADAL" clId="{AC817B9F-A9E4-4EF2-A3FD-CA9565E977E6}" dt="2017-10-09T17:07:06.791" v="4759" actId="1036"/>
          <ac:picMkLst>
            <pc:docMk/>
            <pc:sldMk cId="469708252" sldId="290"/>
            <ac:picMk id="7" creationId="{3B6A22A0-4B63-44DA-B4F6-33DE3B77BE0D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7:07:47.640" v="4885" actId="1035"/>
        <pc:sldMkLst>
          <pc:docMk/>
          <pc:sldMk cId="1793731119" sldId="291"/>
        </pc:sldMkLst>
        <pc:spChg chg="add mod">
          <ac:chgData name="Alejandro Gil Gomez" userId="4bfdf333-3394-4d84-acd6-5d25c1e5df40" providerId="ADAL" clId="{AC817B9F-A9E4-4EF2-A3FD-CA9565E977E6}" dt="2017-10-09T17:07:43.405" v="4849" actId="1035"/>
          <ac:spMkLst>
            <pc:docMk/>
            <pc:sldMk cId="1793731119" sldId="291"/>
            <ac:spMk id="3" creationId="{6FFF181F-CB3F-4B3D-9552-B34BC570E75A}"/>
          </ac:spMkLst>
        </pc:spChg>
        <pc:spChg chg="add mod">
          <ac:chgData name="Alejandro Gil Gomez" userId="4bfdf333-3394-4d84-acd6-5d25c1e5df40" providerId="ADAL" clId="{AC817B9F-A9E4-4EF2-A3FD-CA9565E977E6}" dt="2017-10-09T17:07:47.640" v="4885" actId="1035"/>
          <ac:spMkLst>
            <pc:docMk/>
            <pc:sldMk cId="1793731119" sldId="291"/>
            <ac:spMk id="4" creationId="{E11AE083-CD00-43CE-AEF0-3034F6C3DCAD}"/>
          </ac:spMkLst>
        </pc:spChg>
        <pc:picChg chg="mod modCrop">
          <ac:chgData name="Alejandro Gil Gomez" userId="4bfdf333-3394-4d84-acd6-5d25c1e5df40" providerId="ADAL" clId="{AC817B9F-A9E4-4EF2-A3FD-CA9565E977E6}" dt="2017-10-09T17:07:21.383" v="4791" actId="14100"/>
          <ac:picMkLst>
            <pc:docMk/>
            <pc:sldMk cId="1793731119" sldId="291"/>
            <ac:picMk id="7" creationId="{3B6A22A0-4B63-44DA-B4F6-33DE3B77BE0D}"/>
          </ac:picMkLst>
        </pc:picChg>
      </pc:sldChg>
      <pc:sldChg chg="add del">
        <pc:chgData name="Alejandro Gil Gomez" userId="4bfdf333-3394-4d84-acd6-5d25c1e5df40" providerId="ADAL" clId="{AC817B9F-A9E4-4EF2-A3FD-CA9565E977E6}" dt="2017-10-09T17:05:52.342" v="4730" actId="2696"/>
        <pc:sldMkLst>
          <pc:docMk/>
          <pc:sldMk cId="2753419130" sldId="291"/>
        </pc:sldMkLst>
      </pc:sldChg>
      <pc:sldChg chg="addSp delSp modSp add">
        <pc:chgData name="Alejandro Gil Gomez" userId="4bfdf333-3394-4d84-acd6-5d25c1e5df40" providerId="ADAL" clId="{AC817B9F-A9E4-4EF2-A3FD-CA9565E977E6}" dt="2017-10-09T18:57:48.776" v="5955" actId="26606"/>
        <pc:sldMkLst>
          <pc:docMk/>
          <pc:sldMk cId="2224315260" sldId="292"/>
        </pc:sldMkLst>
        <pc:spChg chg="add mod">
          <ac:chgData name="Alejandro Gil Gomez" userId="4bfdf333-3394-4d84-acd6-5d25c1e5df40" providerId="ADAL" clId="{AC817B9F-A9E4-4EF2-A3FD-CA9565E977E6}" dt="2017-10-09T18:57:48.776" v="5955" actId="26606"/>
          <ac:spMkLst>
            <pc:docMk/>
            <pc:sldMk cId="2224315260" sldId="292"/>
            <ac:spMk id="4" creationId="{B0C164EA-7998-4353-8D33-84D464B6000A}"/>
          </ac:spMkLst>
        </pc:spChg>
        <pc:spChg chg="add del">
          <ac:chgData name="Alejandro Gil Gomez" userId="4bfdf333-3394-4d84-acd6-5d25c1e5df40" providerId="ADAL" clId="{AC817B9F-A9E4-4EF2-A3FD-CA9565E977E6}" dt="2017-10-09T18:57:44.843" v="5951" actId="26606"/>
          <ac:spMkLst>
            <pc:docMk/>
            <pc:sldMk cId="2224315260" sldId="292"/>
            <ac:spMk id="9" creationId="{00000000-0000-0000-0000-000000000000}"/>
          </ac:spMkLst>
        </pc:spChg>
        <pc:spChg chg="add del">
          <ac:chgData name="Alejandro Gil Gomez" userId="4bfdf333-3394-4d84-acd6-5d25c1e5df40" providerId="ADAL" clId="{AC817B9F-A9E4-4EF2-A3FD-CA9565E977E6}" dt="2017-10-09T18:57:44.843" v="5951" actId="26606"/>
          <ac:spMkLst>
            <pc:docMk/>
            <pc:sldMk cId="2224315260" sldId="292"/>
            <ac:spMk id="11" creationId="{B558F58E-93BA-44A3-BCDA-585AFF2E4F3F}"/>
          </ac:spMkLst>
        </pc:spChg>
        <pc:spChg chg="add del">
          <ac:chgData name="Alejandro Gil Gomez" userId="4bfdf333-3394-4d84-acd6-5d25c1e5df40" providerId="ADAL" clId="{AC817B9F-A9E4-4EF2-A3FD-CA9565E977E6}" dt="2017-10-09T18:57:46.291" v="5953" actId="26606"/>
          <ac:spMkLst>
            <pc:docMk/>
            <pc:sldMk cId="2224315260" sldId="292"/>
            <ac:spMk id="15" creationId="{00000000-0000-0000-0000-000000000000}"/>
          </ac:spMkLst>
        </pc:spChg>
        <pc:spChg chg="add del">
          <ac:chgData name="Alejandro Gil Gomez" userId="4bfdf333-3394-4d84-acd6-5d25c1e5df40" providerId="ADAL" clId="{AC817B9F-A9E4-4EF2-A3FD-CA9565E977E6}" dt="2017-10-09T18:57:46.291" v="5953" actId="26606"/>
          <ac:spMkLst>
            <pc:docMk/>
            <pc:sldMk cId="2224315260" sldId="292"/>
            <ac:spMk id="16" creationId="{047C8CCB-F95D-4249-92DD-651249D3535A}"/>
          </ac:spMkLst>
        </pc:spChg>
        <pc:spChg chg="add del">
          <ac:chgData name="Alejandro Gil Gomez" userId="4bfdf333-3394-4d84-acd6-5d25c1e5df40" providerId="ADAL" clId="{AC817B9F-A9E4-4EF2-A3FD-CA9565E977E6}" dt="2017-10-09T18:57:48.776" v="5955" actId="26606"/>
          <ac:spMkLst>
            <pc:docMk/>
            <pc:sldMk cId="2224315260" sldId="292"/>
            <ac:spMk id="18" creationId="{00000000-0000-0000-0000-000000000000}"/>
          </ac:spMkLst>
        </pc:spChg>
        <pc:spChg chg="add del">
          <ac:chgData name="Alejandro Gil Gomez" userId="4bfdf333-3394-4d84-acd6-5d25c1e5df40" providerId="ADAL" clId="{AC817B9F-A9E4-4EF2-A3FD-CA9565E977E6}" dt="2017-10-09T18:57:48.776" v="5955" actId="26606"/>
          <ac:spMkLst>
            <pc:docMk/>
            <pc:sldMk cId="2224315260" sldId="292"/>
            <ac:spMk id="19" creationId="{B558F58E-93BA-44A3-BCDA-585AFF2E4F3F}"/>
          </ac:spMkLst>
        </pc:spChg>
        <pc:picChg chg="add mod">
          <ac:chgData name="Alejandro Gil Gomez" userId="4bfdf333-3394-4d84-acd6-5d25c1e5df40" providerId="ADAL" clId="{AC817B9F-A9E4-4EF2-A3FD-CA9565E977E6}" dt="2017-10-09T18:57:48.776" v="5955" actId="26606"/>
          <ac:picMkLst>
            <pc:docMk/>
            <pc:sldMk cId="2224315260" sldId="292"/>
            <ac:picMk id="3" creationId="{1137D5E0-6863-45DB-BD73-82D28D0B6234}"/>
          </ac:picMkLst>
        </pc:picChg>
        <pc:cxnChg chg="add del">
          <ac:chgData name="Alejandro Gil Gomez" userId="4bfdf333-3394-4d84-acd6-5d25c1e5df40" providerId="ADAL" clId="{AC817B9F-A9E4-4EF2-A3FD-CA9565E977E6}" dt="2017-10-09T18:57:44.843" v="5951" actId="26606"/>
          <ac:cxnSpMkLst>
            <pc:docMk/>
            <pc:sldMk cId="2224315260" sldId="292"/>
            <ac:cxnSpMk id="13" creationId="{BCD0BBC1-A7D4-445D-98AC-95A6A45D8EBB}"/>
          </ac:cxnSpMkLst>
        </pc:cxnChg>
        <pc:cxnChg chg="add del">
          <ac:chgData name="Alejandro Gil Gomez" userId="4bfdf333-3394-4d84-acd6-5d25c1e5df40" providerId="ADAL" clId="{AC817B9F-A9E4-4EF2-A3FD-CA9565E977E6}" dt="2017-10-09T18:57:48.776" v="5955" actId="26606"/>
          <ac:cxnSpMkLst>
            <pc:docMk/>
            <pc:sldMk cId="2224315260" sldId="292"/>
            <ac:cxnSpMk id="20" creationId="{BCD0BBC1-A7D4-445D-98AC-95A6A45D8EBB}"/>
          </ac:cxnSpMkLst>
        </pc:cxnChg>
      </pc:sldChg>
      <pc:sldChg chg="addSp modSp add">
        <pc:chgData name="Alejandro Gil Gomez" userId="4bfdf333-3394-4d84-acd6-5d25c1e5df40" providerId="ADAL" clId="{AC817B9F-A9E4-4EF2-A3FD-CA9565E977E6}" dt="2017-10-09T18:57:49.140" v="5956" actId="20577"/>
        <pc:sldMkLst>
          <pc:docMk/>
          <pc:sldMk cId="2996479953" sldId="293"/>
        </pc:sldMkLst>
        <pc:spChg chg="add mod">
          <ac:chgData name="Alejandro Gil Gomez" userId="4bfdf333-3394-4d84-acd6-5d25c1e5df40" providerId="ADAL" clId="{AC817B9F-A9E4-4EF2-A3FD-CA9565E977E6}" dt="2017-10-09T18:57:49.140" v="5956" actId="20577"/>
          <ac:spMkLst>
            <pc:docMk/>
            <pc:sldMk cId="2996479953" sldId="293"/>
            <ac:spMk id="4" creationId="{36D8DABA-0AB4-4783-A891-C3849182A5C1}"/>
          </ac:spMkLst>
        </pc:spChg>
        <pc:picChg chg="add mod">
          <ac:chgData name="Alejandro Gil Gomez" userId="4bfdf333-3394-4d84-acd6-5d25c1e5df40" providerId="ADAL" clId="{AC817B9F-A9E4-4EF2-A3FD-CA9565E977E6}" dt="2017-10-09T18:55:06.226" v="5901" actId="1076"/>
          <ac:picMkLst>
            <pc:docMk/>
            <pc:sldMk cId="2996479953" sldId="293"/>
            <ac:picMk id="3" creationId="{61F72CDE-1840-4935-82B5-DD1B62B59C20}"/>
          </ac:picMkLst>
        </pc:picChg>
      </pc:sldChg>
      <pc:sldChg chg="addSp modSp add ord">
        <pc:chgData name="Alejandro Gil Gomez" userId="4bfdf333-3394-4d84-acd6-5d25c1e5df40" providerId="ADAL" clId="{AC817B9F-A9E4-4EF2-A3FD-CA9565E977E6}" dt="2017-10-09T18:56:10.755" v="5914" actId="20577"/>
        <pc:sldMkLst>
          <pc:docMk/>
          <pc:sldMk cId="1426592911" sldId="294"/>
        </pc:sldMkLst>
        <pc:spChg chg="add mod">
          <ac:chgData name="Alejandro Gil Gomez" userId="4bfdf333-3394-4d84-acd6-5d25c1e5df40" providerId="ADAL" clId="{AC817B9F-A9E4-4EF2-A3FD-CA9565E977E6}" dt="2017-10-09T18:56:10.755" v="5914" actId="20577"/>
          <ac:spMkLst>
            <pc:docMk/>
            <pc:sldMk cId="1426592911" sldId="294"/>
            <ac:spMk id="4" creationId="{4289F997-A2B0-45C0-9104-D53B4DC5E09A}"/>
          </ac:spMkLst>
        </pc:spChg>
        <pc:picChg chg="add mod">
          <ac:chgData name="Alejandro Gil Gomez" userId="4bfdf333-3394-4d84-acd6-5d25c1e5df40" providerId="ADAL" clId="{AC817B9F-A9E4-4EF2-A3FD-CA9565E977E6}" dt="2017-10-09T18:54:56.491" v="5898" actId="1076"/>
          <ac:picMkLst>
            <pc:docMk/>
            <pc:sldMk cId="1426592911" sldId="294"/>
            <ac:picMk id="3" creationId="{DC03F5B9-CFB7-4F27-8946-4A0EAF44E7B2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8:59:46.387" v="5973" actId="1076"/>
        <pc:sldMkLst>
          <pc:docMk/>
          <pc:sldMk cId="983256714" sldId="295"/>
        </pc:sldMkLst>
        <pc:picChg chg="add mod">
          <ac:chgData name="Alejandro Gil Gomez" userId="4bfdf333-3394-4d84-acd6-5d25c1e5df40" providerId="ADAL" clId="{AC817B9F-A9E4-4EF2-A3FD-CA9565E977E6}" dt="2017-10-09T18:59:46.387" v="5973" actId="1076"/>
          <ac:picMkLst>
            <pc:docMk/>
            <pc:sldMk cId="983256714" sldId="295"/>
            <ac:picMk id="3" creationId="{10F07F9C-622E-4767-A3EE-F8DA94A26774}"/>
          </ac:picMkLst>
        </pc:picChg>
        <pc:picChg chg="add del">
          <ac:chgData name="Alejandro Gil Gomez" userId="4bfdf333-3394-4d84-acd6-5d25c1e5df40" providerId="ADAL" clId="{AC817B9F-A9E4-4EF2-A3FD-CA9565E977E6}" dt="2017-10-09T18:59:15.517" v="5966" actId="478"/>
          <ac:picMkLst>
            <pc:docMk/>
            <pc:sldMk cId="983256714" sldId="295"/>
            <ac:picMk id="4" creationId="{44366360-A604-41F9-AA0C-C254203B71A2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8:59:41.589" v="5972" actId="1076"/>
        <pc:sldMkLst>
          <pc:docMk/>
          <pc:sldMk cId="680395568" sldId="296"/>
        </pc:sldMkLst>
        <pc:picChg chg="del">
          <ac:chgData name="Alejandro Gil Gomez" userId="4bfdf333-3394-4d84-acd6-5d25c1e5df40" providerId="ADAL" clId="{AC817B9F-A9E4-4EF2-A3FD-CA9565E977E6}" dt="2017-10-09T18:59:06.658" v="5962" actId="478"/>
          <ac:picMkLst>
            <pc:docMk/>
            <pc:sldMk cId="680395568" sldId="296"/>
            <ac:picMk id="3" creationId="{10F07F9C-622E-4767-A3EE-F8DA94A26774}"/>
          </ac:picMkLst>
        </pc:picChg>
        <pc:picChg chg="del">
          <ac:chgData name="Alejandro Gil Gomez" userId="4bfdf333-3394-4d84-acd6-5d25c1e5df40" providerId="ADAL" clId="{AC817B9F-A9E4-4EF2-A3FD-CA9565E977E6}" dt="2017-10-09T18:59:04.445" v="5961" actId="478"/>
          <ac:picMkLst>
            <pc:docMk/>
            <pc:sldMk cId="680395568" sldId="296"/>
            <ac:picMk id="4" creationId="{44366360-A604-41F9-AA0C-C254203B71A2}"/>
          </ac:picMkLst>
        </pc:picChg>
        <pc:picChg chg="add mod">
          <ac:chgData name="Alejandro Gil Gomez" userId="4bfdf333-3394-4d84-acd6-5d25c1e5df40" providerId="ADAL" clId="{AC817B9F-A9E4-4EF2-A3FD-CA9565E977E6}" dt="2017-10-09T18:59:41.589" v="5972" actId="1076"/>
          <ac:picMkLst>
            <pc:docMk/>
            <pc:sldMk cId="680395568" sldId="296"/>
            <ac:picMk id="5" creationId="{9623B5CF-4B3F-472D-8DAC-2EB04AF27094}"/>
          </ac:picMkLst>
        </pc:picChg>
      </pc:sldChg>
      <pc:sldChg chg="addSp delSp modSp add">
        <pc:chgData name="Alejandro Gil Gomez" userId="4bfdf333-3394-4d84-acd6-5d25c1e5df40" providerId="ADAL" clId="{AC817B9F-A9E4-4EF2-A3FD-CA9565E977E6}" dt="2017-10-09T18:59:53.262" v="5975" actId="1076"/>
        <pc:sldMkLst>
          <pc:docMk/>
          <pc:sldMk cId="878740983" sldId="297"/>
        </pc:sldMkLst>
        <pc:picChg chg="del">
          <ac:chgData name="Alejandro Gil Gomez" userId="4bfdf333-3394-4d84-acd6-5d25c1e5df40" providerId="ADAL" clId="{AC817B9F-A9E4-4EF2-A3FD-CA9565E977E6}" dt="2017-10-09T18:59:12.790" v="5965" actId="478"/>
          <ac:picMkLst>
            <pc:docMk/>
            <pc:sldMk cId="878740983" sldId="297"/>
            <ac:picMk id="3" creationId="{10F07F9C-622E-4767-A3EE-F8DA94A26774}"/>
          </ac:picMkLst>
        </pc:picChg>
        <pc:picChg chg="del">
          <ac:chgData name="Alejandro Gil Gomez" userId="4bfdf333-3394-4d84-acd6-5d25c1e5df40" providerId="ADAL" clId="{AC817B9F-A9E4-4EF2-A3FD-CA9565E977E6}" dt="2017-10-09T18:59:10.907" v="5964" actId="478"/>
          <ac:picMkLst>
            <pc:docMk/>
            <pc:sldMk cId="878740983" sldId="297"/>
            <ac:picMk id="4" creationId="{44366360-A604-41F9-AA0C-C254203B71A2}"/>
          </ac:picMkLst>
        </pc:picChg>
        <pc:picChg chg="add mod">
          <ac:chgData name="Alejandro Gil Gomez" userId="4bfdf333-3394-4d84-acd6-5d25c1e5df40" providerId="ADAL" clId="{AC817B9F-A9E4-4EF2-A3FD-CA9565E977E6}" dt="2017-10-09T18:59:53.262" v="5975" actId="1076"/>
          <ac:picMkLst>
            <pc:docMk/>
            <pc:sldMk cId="878740983" sldId="297"/>
            <ac:picMk id="5" creationId="{1F462BC7-9B8A-4C3C-A500-F55689898EF9}"/>
          </ac:picMkLst>
        </pc:picChg>
      </pc:sldChg>
      <pc:sldChg chg="add del">
        <pc:chgData name="Alejandro Gil Gomez" userId="4bfdf333-3394-4d84-acd6-5d25c1e5df40" providerId="ADAL" clId="{AC817B9F-A9E4-4EF2-A3FD-CA9565E977E6}" dt="2017-10-09T19:04:13.874" v="6054" actId="2696"/>
        <pc:sldMkLst>
          <pc:docMk/>
          <pc:sldMk cId="44390744" sldId="298"/>
        </pc:sldMkLst>
      </pc:sldChg>
      <pc:sldChg chg="addSp delSp modSp add ord">
        <pc:chgData name="Alejandro Gil Gomez" userId="4bfdf333-3394-4d84-acd6-5d25c1e5df40" providerId="ADAL" clId="{AC817B9F-A9E4-4EF2-A3FD-CA9565E977E6}" dt="2017-10-09T19:16:36.178" v="6112"/>
        <pc:sldMkLst>
          <pc:docMk/>
          <pc:sldMk cId="3537249176" sldId="299"/>
        </pc:sldMkLst>
        <pc:spChg chg="add del mod ord">
          <ac:chgData name="Alejandro Gil Gomez" userId="4bfdf333-3394-4d84-acd6-5d25c1e5df40" providerId="ADAL" clId="{AC817B9F-A9E4-4EF2-A3FD-CA9565E977E6}" dt="2017-10-09T19:08:45.242" v="6080" actId="478"/>
          <ac:spMkLst>
            <pc:docMk/>
            <pc:sldMk cId="3537249176" sldId="299"/>
            <ac:spMk id="3" creationId="{FE081056-76C1-484E-9756-5374FC77B9A2}"/>
          </ac:spMkLst>
        </pc:spChg>
        <pc:spChg chg="add del">
          <ac:chgData name="Alejandro Gil Gomez" userId="4bfdf333-3394-4d84-acd6-5d25c1e5df40" providerId="ADAL" clId="{AC817B9F-A9E4-4EF2-A3FD-CA9565E977E6}" dt="2017-10-09T19:08:47.811" v="6081" actId="26606"/>
          <ac:spMkLst>
            <pc:docMk/>
            <pc:sldMk cId="3537249176" sldId="299"/>
            <ac:spMk id="12" creationId="{00000000-0000-0000-0000-000000000000}"/>
          </ac:spMkLst>
        </pc:spChg>
        <pc:spChg chg="add del">
          <ac:chgData name="Alejandro Gil Gomez" userId="4bfdf333-3394-4d84-acd6-5d25c1e5df40" providerId="ADAL" clId="{AC817B9F-A9E4-4EF2-A3FD-CA9565E977E6}" dt="2017-10-09T19:08:47.811" v="6081" actId="26606"/>
          <ac:spMkLst>
            <pc:docMk/>
            <pc:sldMk cId="3537249176" sldId="299"/>
            <ac:spMk id="14" creationId="{823AC064-BC96-4F32-8AE1-B2FD38754823}"/>
          </ac:spMkLst>
        </pc:spChg>
        <pc:picChg chg="add del">
          <ac:chgData name="Alejandro Gil Gomez" userId="4bfdf333-3394-4d84-acd6-5d25c1e5df40" providerId="ADAL" clId="{AC817B9F-A9E4-4EF2-A3FD-CA9565E977E6}" dt="2017-10-09T19:04:21.160" v="6055" actId="26606"/>
          <ac:picMkLst>
            <pc:docMk/>
            <pc:sldMk cId="3537249176" sldId="299"/>
            <ac:picMk id="2" creationId="{52F0D2D3-65F6-4BFB-A13F-44622C68F33E}"/>
          </ac:picMkLst>
        </pc:picChg>
        <pc:picChg chg="add mod">
          <ac:chgData name="Alejandro Gil Gomez" userId="4bfdf333-3394-4d84-acd6-5d25c1e5df40" providerId="ADAL" clId="{AC817B9F-A9E4-4EF2-A3FD-CA9565E977E6}" dt="2017-10-09T19:08:47.811" v="6081" actId="26606"/>
          <ac:picMkLst>
            <pc:docMk/>
            <pc:sldMk cId="3537249176" sldId="299"/>
            <ac:picMk id="5" creationId="{B60FB541-1707-4FFC-B4AC-1C24D733B730}"/>
          </ac:picMkLst>
        </pc:picChg>
        <pc:picChg chg="add mod">
          <ac:chgData name="Alejandro Gil Gomez" userId="4bfdf333-3394-4d84-acd6-5d25c1e5df40" providerId="ADAL" clId="{AC817B9F-A9E4-4EF2-A3FD-CA9565E977E6}" dt="2017-10-09T19:08:47.811" v="6081" actId="26606"/>
          <ac:picMkLst>
            <pc:docMk/>
            <pc:sldMk cId="3537249176" sldId="299"/>
            <ac:picMk id="7" creationId="{C88083C4-AA25-4D7E-8B5E-8BF430406C73}"/>
          </ac:picMkLst>
        </pc:picChg>
        <pc:cxnChg chg="add del">
          <ac:chgData name="Alejandro Gil Gomez" userId="4bfdf333-3394-4d84-acd6-5d25c1e5df40" providerId="ADAL" clId="{AC817B9F-A9E4-4EF2-A3FD-CA9565E977E6}" dt="2017-10-09T19:08:47.811" v="6081" actId="26606"/>
          <ac:cxnSpMkLst>
            <pc:docMk/>
            <pc:sldMk cId="3537249176" sldId="299"/>
            <ac:cxnSpMk id="16" creationId="{7E7C77BC-7138-40B1-A15B-20F57A494629}"/>
          </ac:cxnSpMkLst>
        </pc:cxnChg>
        <pc:cxnChg chg="add del">
          <ac:chgData name="Alejandro Gil Gomez" userId="4bfdf333-3394-4d84-acd6-5d25c1e5df40" providerId="ADAL" clId="{AC817B9F-A9E4-4EF2-A3FD-CA9565E977E6}" dt="2017-10-09T19:08:47.811" v="6081" actId="26606"/>
          <ac:cxnSpMkLst>
            <pc:docMk/>
            <pc:sldMk cId="3537249176" sldId="299"/>
            <ac:cxnSpMk id="18" creationId="{DB146403-F3D6-484B-B2ED-97F9565D0370}"/>
          </ac:cxnSpMkLst>
        </pc:cxnChg>
      </pc:sldChg>
      <pc:sldChg chg="add del">
        <pc:chgData name="Alejandro Gil Gomez" userId="4bfdf333-3394-4d84-acd6-5d25c1e5df40" providerId="ADAL" clId="{AC817B9F-A9E4-4EF2-A3FD-CA9565E977E6}" dt="2017-10-09T19:14:43.105" v="6111" actId="2696"/>
        <pc:sldMkLst>
          <pc:docMk/>
          <pc:sldMk cId="1509420457" sldId="300"/>
        </pc:sldMkLst>
      </pc:sldChg>
      <pc:sldChg chg="addSp delSp modSp add">
        <pc:chgData name="Alejandro Gil Gomez" userId="4bfdf333-3394-4d84-acd6-5d25c1e5df40" providerId="ADAL" clId="{AC817B9F-A9E4-4EF2-A3FD-CA9565E977E6}" dt="2017-10-09T19:07:10.222" v="6069" actId="1076"/>
        <pc:sldMkLst>
          <pc:docMk/>
          <pc:sldMk cId="3053773366" sldId="301"/>
        </pc:sldMkLst>
        <pc:spChg chg="mod">
          <ac:chgData name="Alejandro Gil Gomez" userId="4bfdf333-3394-4d84-acd6-5d25c1e5df40" providerId="ADAL" clId="{AC817B9F-A9E4-4EF2-A3FD-CA9565E977E6}" dt="2017-10-09T19:04:03.306" v="6048" actId="20577"/>
          <ac:spMkLst>
            <pc:docMk/>
            <pc:sldMk cId="3053773366" sldId="301"/>
            <ac:spMk id="2" creationId="{9BF17128-ACD6-43E6-A40C-3F0BBA804122}"/>
          </ac:spMkLst>
        </pc:spChg>
        <pc:spChg chg="del">
          <ac:chgData name="Alejandro Gil Gomez" userId="4bfdf333-3394-4d84-acd6-5d25c1e5df40" providerId="ADAL" clId="{AC817B9F-A9E4-4EF2-A3FD-CA9565E977E6}" dt="2017-10-09T19:02:57.918" v="5998" actId="478"/>
          <ac:spMkLst>
            <pc:docMk/>
            <pc:sldMk cId="3053773366" sldId="301"/>
            <ac:spMk id="3" creationId="{E4CFFCC4-0A82-4FA9-8D57-93506E54BFCD}"/>
          </ac:spMkLst>
        </pc:spChg>
        <pc:picChg chg="add mod">
          <ac:chgData name="Alejandro Gil Gomez" userId="4bfdf333-3394-4d84-acd6-5d25c1e5df40" providerId="ADAL" clId="{AC817B9F-A9E4-4EF2-A3FD-CA9565E977E6}" dt="2017-10-09T19:04:40.822" v="6060" actId="1076"/>
          <ac:picMkLst>
            <pc:docMk/>
            <pc:sldMk cId="3053773366" sldId="301"/>
            <ac:picMk id="5" creationId="{F86BEF6C-958A-4039-8DF7-23553D56752C}"/>
          </ac:picMkLst>
        </pc:picChg>
        <pc:picChg chg="add del mod">
          <ac:chgData name="Alejandro Gil Gomez" userId="4bfdf333-3394-4d84-acd6-5d25c1e5df40" providerId="ADAL" clId="{AC817B9F-A9E4-4EF2-A3FD-CA9565E977E6}" dt="2017-10-09T19:03:37.777" v="6012" actId="1076"/>
          <ac:picMkLst>
            <pc:docMk/>
            <pc:sldMk cId="3053773366" sldId="301"/>
            <ac:picMk id="7" creationId="{98D33291-14BA-4AB3-A8FB-93453F0BFE30}"/>
          </ac:picMkLst>
        </pc:picChg>
        <pc:picChg chg="add mod">
          <ac:chgData name="Alejandro Gil Gomez" userId="4bfdf333-3394-4d84-acd6-5d25c1e5df40" providerId="ADAL" clId="{AC817B9F-A9E4-4EF2-A3FD-CA9565E977E6}" dt="2017-10-09T19:07:10.222" v="6069" actId="1076"/>
          <ac:picMkLst>
            <pc:docMk/>
            <pc:sldMk cId="3053773366" sldId="301"/>
            <ac:picMk id="9" creationId="{A8D2253B-375C-41E6-9DDC-7913017E5036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9:08:37.236" v="6079" actId="26606"/>
        <pc:sldMkLst>
          <pc:docMk/>
          <pc:sldMk cId="4105049792" sldId="302"/>
        </pc:sldMkLst>
        <pc:picChg chg="add mod">
          <ac:chgData name="Alejandro Gil Gomez" userId="4bfdf333-3394-4d84-acd6-5d25c1e5df40" providerId="ADAL" clId="{AC817B9F-A9E4-4EF2-A3FD-CA9565E977E6}" dt="2017-10-09T19:08:37.236" v="6079" actId="26606"/>
          <ac:picMkLst>
            <pc:docMk/>
            <pc:sldMk cId="4105049792" sldId="302"/>
            <ac:picMk id="3" creationId="{CB88DADB-8EE6-438E-98C4-F1AED0C83E4A}"/>
          </ac:picMkLst>
        </pc:picChg>
        <pc:picChg chg="add mod">
          <ac:chgData name="Alejandro Gil Gomez" userId="4bfdf333-3394-4d84-acd6-5d25c1e5df40" providerId="ADAL" clId="{AC817B9F-A9E4-4EF2-A3FD-CA9565E977E6}" dt="2017-10-09T19:08:37.236" v="6079" actId="26606"/>
          <ac:picMkLst>
            <pc:docMk/>
            <pc:sldMk cId="4105049792" sldId="302"/>
            <ac:picMk id="5" creationId="{3396DA1D-FF5F-4183-8F50-39698653D99F}"/>
          </ac:picMkLst>
        </pc:picChg>
      </pc:sldChg>
      <pc:sldChg chg="addSp modSp add ord">
        <pc:chgData name="Alejandro Gil Gomez" userId="4bfdf333-3394-4d84-acd6-5d25c1e5df40" providerId="ADAL" clId="{AC817B9F-A9E4-4EF2-A3FD-CA9565E977E6}" dt="2017-10-09T19:16:41.913" v="6113"/>
        <pc:sldMkLst>
          <pc:docMk/>
          <pc:sldMk cId="1951320461" sldId="303"/>
        </pc:sldMkLst>
        <pc:picChg chg="add mod">
          <ac:chgData name="Alejandro Gil Gomez" userId="4bfdf333-3394-4d84-acd6-5d25c1e5df40" providerId="ADAL" clId="{AC817B9F-A9E4-4EF2-A3FD-CA9565E977E6}" dt="2017-10-09T19:11:44.935" v="6083" actId="27614"/>
          <ac:picMkLst>
            <pc:docMk/>
            <pc:sldMk cId="1951320461" sldId="303"/>
            <ac:picMk id="3" creationId="{BAF0E888-E839-49C7-930A-7F30C6F4508F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9:11:50.164" v="6085" actId="27614"/>
        <pc:sldMkLst>
          <pc:docMk/>
          <pc:sldMk cId="3789001737" sldId="304"/>
        </pc:sldMkLst>
        <pc:picChg chg="add mod">
          <ac:chgData name="Alejandro Gil Gomez" userId="4bfdf333-3394-4d84-acd6-5d25c1e5df40" providerId="ADAL" clId="{AC817B9F-A9E4-4EF2-A3FD-CA9565E977E6}" dt="2017-10-09T19:11:50.164" v="6085" actId="27614"/>
          <ac:picMkLst>
            <pc:docMk/>
            <pc:sldMk cId="3789001737" sldId="304"/>
            <ac:picMk id="3" creationId="{E130CE3E-01AC-4442-B459-6C7DCF6EFE8B}"/>
          </ac:picMkLst>
        </pc:picChg>
      </pc:sldChg>
      <pc:sldChg chg="addSp modSp add ord">
        <pc:chgData name="Alejandro Gil Gomez" userId="4bfdf333-3394-4d84-acd6-5d25c1e5df40" providerId="ADAL" clId="{AC817B9F-A9E4-4EF2-A3FD-CA9565E977E6}" dt="2017-10-09T19:16:51.773" v="6114"/>
        <pc:sldMkLst>
          <pc:docMk/>
          <pc:sldMk cId="3667918058" sldId="305"/>
        </pc:sldMkLst>
        <pc:picChg chg="add mod">
          <ac:chgData name="Alejandro Gil Gomez" userId="4bfdf333-3394-4d84-acd6-5d25c1e5df40" providerId="ADAL" clId="{AC817B9F-A9E4-4EF2-A3FD-CA9565E977E6}" dt="2017-10-09T19:13:32.755" v="6092" actId="27614"/>
          <ac:picMkLst>
            <pc:docMk/>
            <pc:sldMk cId="3667918058" sldId="305"/>
            <ac:picMk id="3" creationId="{796CE80D-8C3B-463C-A081-D707B97EF52B}"/>
          </ac:picMkLst>
        </pc:picChg>
      </pc:sldChg>
      <pc:sldChg chg="add del">
        <pc:chgData name="Alejandro Gil Gomez" userId="4bfdf333-3394-4d84-acd6-5d25c1e5df40" providerId="ADAL" clId="{AC817B9F-A9E4-4EF2-A3FD-CA9565E977E6}" dt="2017-10-09T19:14:43.085" v="6107" actId="2696"/>
        <pc:sldMkLst>
          <pc:docMk/>
          <pc:sldMk cId="2493224655" sldId="306"/>
        </pc:sldMkLst>
      </pc:sldChg>
      <pc:sldChg chg="add del">
        <pc:chgData name="Alejandro Gil Gomez" userId="4bfdf333-3394-4d84-acd6-5d25c1e5df40" providerId="ADAL" clId="{AC817B9F-A9E4-4EF2-A3FD-CA9565E977E6}" dt="2017-10-09T19:14:43.090" v="6108" actId="2696"/>
        <pc:sldMkLst>
          <pc:docMk/>
          <pc:sldMk cId="2804535689" sldId="307"/>
        </pc:sldMkLst>
      </pc:sldChg>
      <pc:sldChg chg="add del">
        <pc:chgData name="Alejandro Gil Gomez" userId="4bfdf333-3394-4d84-acd6-5d25c1e5df40" providerId="ADAL" clId="{AC817B9F-A9E4-4EF2-A3FD-CA9565E977E6}" dt="2017-10-09T19:14:43.096" v="6109" actId="2696"/>
        <pc:sldMkLst>
          <pc:docMk/>
          <pc:sldMk cId="4070678737" sldId="308"/>
        </pc:sldMkLst>
      </pc:sldChg>
      <pc:sldChg chg="add del">
        <pc:chgData name="Alejandro Gil Gomez" userId="4bfdf333-3394-4d84-acd6-5d25c1e5df40" providerId="ADAL" clId="{AC817B9F-A9E4-4EF2-A3FD-CA9565E977E6}" dt="2017-10-09T19:14:43.101" v="6110" actId="2696"/>
        <pc:sldMkLst>
          <pc:docMk/>
          <pc:sldMk cId="2832316445" sldId="309"/>
        </pc:sldMkLst>
      </pc:sldChg>
      <pc:sldChg chg="addSp delSp modSp add">
        <pc:chgData name="Alejandro Gil Gomez" userId="4bfdf333-3394-4d84-acd6-5d25c1e5df40" providerId="ADAL" clId="{AC817B9F-A9E4-4EF2-A3FD-CA9565E977E6}" dt="2017-10-09T19:05:04.838" v="6066" actId="14100"/>
        <pc:sldMkLst>
          <pc:docMk/>
          <pc:sldMk cId="3443135682" sldId="310"/>
        </pc:sldMkLst>
        <pc:spChg chg="mod">
          <ac:chgData name="Alejandro Gil Gomez" userId="4bfdf333-3394-4d84-acd6-5d25c1e5df40" providerId="ADAL" clId="{AC817B9F-A9E4-4EF2-A3FD-CA9565E977E6}" dt="2017-10-09T19:04:08.269" v="6053" actId="20577"/>
          <ac:spMkLst>
            <pc:docMk/>
            <pc:sldMk cId="3443135682" sldId="310"/>
            <ac:spMk id="2" creationId="{9BF17128-ACD6-43E6-A40C-3F0BBA804122}"/>
          </ac:spMkLst>
        </pc:spChg>
        <pc:picChg chg="add mod">
          <ac:chgData name="Alejandro Gil Gomez" userId="4bfdf333-3394-4d84-acd6-5d25c1e5df40" providerId="ADAL" clId="{AC817B9F-A9E4-4EF2-A3FD-CA9565E977E6}" dt="2017-10-09T19:04:29.752" v="6058" actId="1076"/>
          <ac:picMkLst>
            <pc:docMk/>
            <pc:sldMk cId="3443135682" sldId="310"/>
            <ac:picMk id="4" creationId="{566EB1AE-252E-4EDB-942F-E759975A4538}"/>
          </ac:picMkLst>
        </pc:picChg>
        <pc:picChg chg="del">
          <ac:chgData name="Alejandro Gil Gomez" userId="4bfdf333-3394-4d84-acd6-5d25c1e5df40" providerId="ADAL" clId="{AC817B9F-A9E4-4EF2-A3FD-CA9565E977E6}" dt="2017-10-09T19:03:50.481" v="6015" actId="478"/>
          <ac:picMkLst>
            <pc:docMk/>
            <pc:sldMk cId="3443135682" sldId="310"/>
            <ac:picMk id="5" creationId="{F86BEF6C-958A-4039-8DF7-23553D56752C}"/>
          </ac:picMkLst>
        </pc:picChg>
        <pc:picChg chg="add mod">
          <ac:chgData name="Alejandro Gil Gomez" userId="4bfdf333-3394-4d84-acd6-5d25c1e5df40" providerId="ADAL" clId="{AC817B9F-A9E4-4EF2-A3FD-CA9565E977E6}" dt="2017-10-09T19:05:04.838" v="6066" actId="14100"/>
          <ac:picMkLst>
            <pc:docMk/>
            <pc:sldMk cId="3443135682" sldId="310"/>
            <ac:picMk id="6" creationId="{4D7B1B8E-9979-405B-8534-963D179A00C0}"/>
          </ac:picMkLst>
        </pc:picChg>
      </pc:sldChg>
      <pc:sldChg chg="addSp modSp add ord">
        <pc:chgData name="Alejandro Gil Gomez" userId="4bfdf333-3394-4d84-acd6-5d25c1e5df40" providerId="ADAL" clId="{AC817B9F-A9E4-4EF2-A3FD-CA9565E977E6}" dt="2017-10-09T19:16:58.399" v="6116"/>
        <pc:sldMkLst>
          <pc:docMk/>
          <pc:sldMk cId="1725688160" sldId="311"/>
        </pc:sldMkLst>
        <pc:picChg chg="add mod">
          <ac:chgData name="Alejandro Gil Gomez" userId="4bfdf333-3394-4d84-acd6-5d25c1e5df40" providerId="ADAL" clId="{AC817B9F-A9E4-4EF2-A3FD-CA9565E977E6}" dt="2017-10-09T19:14:29.603" v="6104" actId="26606"/>
          <ac:picMkLst>
            <pc:docMk/>
            <pc:sldMk cId="1725688160" sldId="311"/>
            <ac:picMk id="3" creationId="{CAE3C95B-6CD8-41D8-AC53-E190F69B4ED9}"/>
          </ac:picMkLst>
        </pc:picChg>
        <pc:picChg chg="add mod">
          <ac:chgData name="Alejandro Gil Gomez" userId="4bfdf333-3394-4d84-acd6-5d25c1e5df40" providerId="ADAL" clId="{AC817B9F-A9E4-4EF2-A3FD-CA9565E977E6}" dt="2017-10-09T19:14:29.603" v="6104" actId="26606"/>
          <ac:picMkLst>
            <pc:docMk/>
            <pc:sldMk cId="1725688160" sldId="311"/>
            <ac:picMk id="4" creationId="{2954F7FA-E1B2-40A1-8E21-5593A8E21098}"/>
          </ac:picMkLst>
        </pc:picChg>
      </pc:sldChg>
      <pc:sldChg chg="addSp delSp modSp add del">
        <pc:chgData name="Alejandro Gil Gomez" userId="4bfdf333-3394-4d84-acd6-5d25c1e5df40" providerId="ADAL" clId="{AC817B9F-A9E4-4EF2-A3FD-CA9565E977E6}" dt="2017-10-09T19:14:31.948" v="6105" actId="2696"/>
        <pc:sldMkLst>
          <pc:docMk/>
          <pc:sldMk cId="1247027907" sldId="312"/>
        </pc:sldMkLst>
        <pc:picChg chg="add del mod">
          <ac:chgData name="Alejandro Gil Gomez" userId="4bfdf333-3394-4d84-acd6-5d25c1e5df40" providerId="ADAL" clId="{AC817B9F-A9E4-4EF2-A3FD-CA9565E977E6}" dt="2017-10-09T19:14:25.542" v="6102" actId="2696"/>
          <ac:picMkLst>
            <pc:docMk/>
            <pc:sldMk cId="1247027907" sldId="312"/>
            <ac:picMk id="3" creationId="{1F07907B-B37E-40D9-A84D-54FE7DBB1E67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9:13:53.112" v="6096" actId="27614"/>
        <pc:sldMkLst>
          <pc:docMk/>
          <pc:sldMk cId="2148198788" sldId="313"/>
        </pc:sldMkLst>
        <pc:picChg chg="add mod">
          <ac:chgData name="Alejandro Gil Gomez" userId="4bfdf333-3394-4d84-acd6-5d25c1e5df40" providerId="ADAL" clId="{AC817B9F-A9E4-4EF2-A3FD-CA9565E977E6}" dt="2017-10-09T19:13:53.112" v="6096" actId="27614"/>
          <ac:picMkLst>
            <pc:docMk/>
            <pc:sldMk cId="2148198788" sldId="313"/>
            <ac:picMk id="3" creationId="{FDD3E2C2-9406-4C8F-9648-04EBE430C3E2}"/>
          </ac:picMkLst>
        </pc:picChg>
      </pc:sldChg>
      <pc:sldChg chg="addSp modSp add">
        <pc:chgData name="Alejandro Gil Gomez" userId="4bfdf333-3394-4d84-acd6-5d25c1e5df40" providerId="ADAL" clId="{AC817B9F-A9E4-4EF2-A3FD-CA9565E977E6}" dt="2017-10-09T19:14:17.663" v="6101" actId="26606"/>
        <pc:sldMkLst>
          <pc:docMk/>
          <pc:sldMk cId="2859314224" sldId="314"/>
        </pc:sldMkLst>
        <pc:picChg chg="add mod ord">
          <ac:chgData name="Alejandro Gil Gomez" userId="4bfdf333-3394-4d84-acd6-5d25c1e5df40" providerId="ADAL" clId="{AC817B9F-A9E4-4EF2-A3FD-CA9565E977E6}" dt="2017-10-09T19:14:17.663" v="6101" actId="26606"/>
          <ac:picMkLst>
            <pc:docMk/>
            <pc:sldMk cId="2859314224" sldId="314"/>
            <ac:picMk id="3" creationId="{56D185D4-41E5-4896-9C8B-358ED79786A4}"/>
          </ac:picMkLst>
        </pc:picChg>
        <pc:picChg chg="add mod">
          <ac:chgData name="Alejandro Gil Gomez" userId="4bfdf333-3394-4d84-acd6-5d25c1e5df40" providerId="ADAL" clId="{AC817B9F-A9E4-4EF2-A3FD-CA9565E977E6}" dt="2017-10-09T19:14:17.663" v="6101" actId="26606"/>
          <ac:picMkLst>
            <pc:docMk/>
            <pc:sldMk cId="2859314224" sldId="314"/>
            <ac:picMk id="4" creationId="{F38196EB-10DC-4729-A33C-60C21B1286A5}"/>
          </ac:picMkLst>
        </pc:picChg>
      </pc:sldChg>
      <pc:sldChg chg="addSp delSp modSp add del">
        <pc:chgData name="Alejandro Gil Gomez" userId="4bfdf333-3394-4d84-acd6-5d25c1e5df40" providerId="ADAL" clId="{AC817B9F-A9E4-4EF2-A3FD-CA9565E977E6}" dt="2017-10-09T19:14:43.079" v="6106" actId="2696"/>
        <pc:sldMkLst>
          <pc:docMk/>
          <pc:sldMk cId="2132073884" sldId="315"/>
        </pc:sldMkLst>
        <pc:picChg chg="add del mod">
          <ac:chgData name="Alejandro Gil Gomez" userId="4bfdf333-3394-4d84-acd6-5d25c1e5df40" providerId="ADAL" clId="{AC817B9F-A9E4-4EF2-A3FD-CA9565E977E6}" dt="2017-10-09T19:14:11.542" v="6099" actId="2696"/>
          <ac:picMkLst>
            <pc:docMk/>
            <pc:sldMk cId="2132073884" sldId="315"/>
            <ac:picMk id="3" creationId="{DB0AC766-4025-4A3D-B40D-1ABC199E482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93CD-AC93-493B-B3B3-06190FE97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95BB4-66E4-4853-978F-7914CD1FF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BC04-7ED7-418F-BD9E-9AE332F8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F1F35-9E15-44CD-8DDC-93B5B7B0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14F3-D0CA-49C4-9ED8-92948805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14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889E-7EE2-430B-ACCC-BDF45999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8C445-0BF8-43E7-99AA-B7C69D3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B90FE-99C3-40CA-80EB-23750E60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563B8-9AA0-4AD7-B725-D72213CE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6012-6ABB-4BBF-946B-5D687AB1C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C8F9D-CDFF-4277-A66D-6E3F873CD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FE88E-E4B0-4D47-BAD9-05663F0F9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94E0F-007B-43F0-ADB2-67589F9C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C0742-9455-43AE-8920-6FA3DBBB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039EA-32DD-408E-9516-A010E5E7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0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1750-2CFA-4D8A-8EF6-1B121157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6CEB-3A75-44F5-9770-366BC3F96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4CAD2-D6A4-40E0-94CE-F574CD4D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B17B-3364-4FE9-A045-7F977DAE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D3719-E102-4F15-A2A7-211D23D2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8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BDF1-7EC6-46E5-9C48-9A63C427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98F0B-75B9-4C24-AF63-2CD6FE49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7638A-4BD8-495B-AC60-CF4BDA53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295C3-BA5D-4733-8E11-AB558227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58408-BD30-49ED-BBDB-FCE5FD65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715F-B96F-454A-90E2-F25BD66E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E7A2-3AD0-4F7B-A0E4-4A7A96A7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3D50E-1E95-4A19-89D7-4258E56D1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EEB15-F2CC-4266-9C95-3AD3DFE2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E9F1A-B9FC-42BF-B894-A5D703DF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7DEBD-3D79-45D9-B650-BB58B037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4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20DB-3728-42FA-8732-92604389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9FB0C-7171-46B1-9F1A-1122071A9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0B214-9404-4AC4-9A5B-AB8609084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F5FB0-74AF-4FDA-A25C-571F6592C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8F633-37DD-4942-B6B9-D2CF47D91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CF64D6-595A-4406-A1B5-CCE88989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00959-38DF-4B11-BDBB-FD3FDB063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E9BAC-1C70-4D72-BE1B-F71BC592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6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FF1E-7A5D-4095-9A36-2636A98A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EC281-E45F-406A-8C0B-351FF75A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511FC-D93A-46A2-8AC2-05707CB4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97407-11E7-42AD-AA59-002EF4DA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9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2C07D-C6D5-440F-8771-E77948A1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B5045-0459-40F3-A575-A82B0AE5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B02EC-0B91-472A-996F-4E057DDD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7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74CC-F110-4930-9C72-0E30EFAF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0A4D-747B-4B6F-BD1A-27F521E0D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1052F-4FE6-4742-8D31-123EDE815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F40F7-291F-42D2-8069-2B1687CD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EA72D-3B06-4E1C-BEA8-F9BB88A5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3421D-185B-42F6-B546-60D41BAE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017E-E13E-4CF1-9DA9-8311A703A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0328-7A9D-47E8-B2DE-ADF292AF4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73AC5-270B-4861-B198-D706F76FA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330C0-6D9C-4238-9E93-4D610D185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1948D-8CCB-4650-9D18-8E362DEA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6DC39-5D79-44CB-BE2A-FA22DA5F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7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C5222A-A28D-4A80-8132-2CEDA6D8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0DF96-783A-47CA-A500-8032107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8D802-94D2-45FD-BE3B-70AB70374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FE50B-57C3-472D-901A-EC5AEF52EC65}" type="datetimeFigureOut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6DB67-0EF7-4385-8F7D-B7A405B2B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8B94-F30D-46AB-9636-2B0313BA9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E4595-CD9D-45AA-A8FB-1188FC402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3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7B40-0C4D-424C-B683-371E7E2FA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Proyecto QUINOA. Maria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CA47A-C09A-4D32-9488-E883A391EF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Gil</a:t>
            </a:r>
          </a:p>
        </p:txBody>
      </p:sp>
    </p:spTree>
    <p:extLst>
      <p:ext uri="{BB962C8B-B14F-4D97-AF65-F5344CB8AC3E}">
        <p14:creationId xmlns:p14="http://schemas.microsoft.com/office/powerpoint/2010/main" val="36339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FAC9128-3D00-4BE4-9632-9AC95A2F6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6" y="228600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6DCEF-C3C3-4D60-AF0F-12F1FFF71709}"/>
              </a:ext>
            </a:extLst>
          </p:cNvPr>
          <p:cNvSpPr txBox="1"/>
          <p:nvPr/>
        </p:nvSpPr>
        <p:spPr>
          <a:xfrm>
            <a:off x="6977575" y="858129"/>
            <a:ext cx="460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Cantidad media de elemento por país y barras de error como error </a:t>
            </a:r>
            <a:r>
              <a:rPr lang="es-ES" dirty="0" err="1"/>
              <a:t>estandar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6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E044F029-F4EC-45A8-A4D2-AADE8B562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5" y="172329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F6FA5-87C1-4E15-B951-CC77C18B899C}"/>
              </a:ext>
            </a:extLst>
          </p:cNvPr>
          <p:cNvSpPr txBox="1"/>
          <p:nvPr/>
        </p:nvSpPr>
        <p:spPr>
          <a:xfrm>
            <a:off x="6977575" y="858129"/>
            <a:ext cx="460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Cantidad media de elemento por variedad y barras de error como error </a:t>
            </a:r>
            <a:r>
              <a:rPr lang="es-ES" dirty="0" err="1"/>
              <a:t>estandar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5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04BE52E-F0BE-4F47-AAC1-6AEBDAF39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2" y="242668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A8C5C-A370-4295-B507-D8337EAC616E}"/>
              </a:ext>
            </a:extLst>
          </p:cNvPr>
          <p:cNvSpPr txBox="1"/>
          <p:nvPr/>
        </p:nvSpPr>
        <p:spPr>
          <a:xfrm>
            <a:off x="6977575" y="858129"/>
            <a:ext cx="460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Cantidad media de elemento por país y variedad y barras de error como error </a:t>
            </a:r>
            <a:r>
              <a:rPr lang="es-ES" dirty="0" err="1"/>
              <a:t>estandar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28D233EE-65CE-4C04-91EB-99C93FF10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7E3EE-CC10-445F-8C64-49947E3A6B8A}"/>
              </a:ext>
            </a:extLst>
          </p:cNvPr>
          <p:cNvSpPr txBox="1"/>
          <p:nvPr/>
        </p:nvSpPr>
        <p:spPr>
          <a:xfrm>
            <a:off x="6977575" y="858129"/>
            <a:ext cx="4600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Diferencias entre medias del Tukey. Por país. El intervalo de confianza al 95% esta representado en la barra de error. Si la barra de error incluye el 0, no es significativa la diferencia de medias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8B8820-3A45-4855-8FB8-38541A03B22B}"/>
              </a:ext>
            </a:extLst>
          </p:cNvPr>
          <p:cNvCxnSpPr>
            <a:cxnSpLocks/>
          </p:cNvCxnSpPr>
          <p:nvPr/>
        </p:nvCxnSpPr>
        <p:spPr>
          <a:xfrm flipV="1">
            <a:off x="3559126" y="4290647"/>
            <a:ext cx="0" cy="7455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4206FA-C289-4A64-A4BF-25159D9F4C4E}"/>
              </a:ext>
            </a:extLst>
          </p:cNvPr>
          <p:cNvSpPr txBox="1"/>
          <p:nvPr/>
        </p:nvSpPr>
        <p:spPr>
          <a:xfrm>
            <a:off x="2935459" y="5142523"/>
            <a:ext cx="31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Por eso el ANOVA 2 del Potasio por país no es significativo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010C7-A235-4798-93AA-B6D41A571328}"/>
              </a:ext>
            </a:extLst>
          </p:cNvPr>
          <p:cNvCxnSpPr>
            <a:cxnSpLocks/>
          </p:cNvCxnSpPr>
          <p:nvPr/>
        </p:nvCxnSpPr>
        <p:spPr>
          <a:xfrm flipH="1" flipV="1">
            <a:off x="4107767" y="858130"/>
            <a:ext cx="3235568" cy="40374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803A7-AFB1-4C52-B0BF-2C7C86949048}"/>
              </a:ext>
            </a:extLst>
          </p:cNvPr>
          <p:cNvSpPr txBox="1"/>
          <p:nvPr/>
        </p:nvSpPr>
        <p:spPr>
          <a:xfrm>
            <a:off x="7343335" y="5036234"/>
            <a:ext cx="3198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Por </a:t>
            </a:r>
            <a:r>
              <a:rPr lang="es-ES" dirty="0" err="1"/>
              <a:t>Pais</a:t>
            </a:r>
            <a:r>
              <a:rPr lang="es-ES" dirty="0"/>
              <a:t> todas las diferencias son significativas, excepto el potasio (todas), y el hierro (diferencia entre </a:t>
            </a:r>
            <a:r>
              <a:rPr lang="es-ES" dirty="0" err="1"/>
              <a:t>Peru</a:t>
            </a:r>
            <a:r>
              <a:rPr lang="es-ES" dirty="0"/>
              <a:t> y </a:t>
            </a:r>
            <a:r>
              <a:rPr lang="es-ES" dirty="0" err="1"/>
              <a:t>Espana</a:t>
            </a:r>
            <a:r>
              <a:rPr lang="es-E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0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1C3A016-6095-4323-BCDA-E2D136228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35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DB1B2-0F5F-4CCA-B330-B4A0AA08D126}"/>
              </a:ext>
            </a:extLst>
          </p:cNvPr>
          <p:cNvSpPr txBox="1"/>
          <p:nvPr/>
        </p:nvSpPr>
        <p:spPr>
          <a:xfrm>
            <a:off x="6977575" y="858129"/>
            <a:ext cx="4600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Diferencias entre medias del Tukey. Por variedad. El intervalo de confianza al 95% esta representado en la barra de error. Si la barra de error incluye el 0, no es significativa la diferencia de medias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AA0FA3-05FE-4CCF-AD55-B04412EE6401}"/>
              </a:ext>
            </a:extLst>
          </p:cNvPr>
          <p:cNvSpPr/>
          <p:nvPr/>
        </p:nvSpPr>
        <p:spPr>
          <a:xfrm>
            <a:off x="1195755" y="1055077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426B3D-B78E-4E46-AEA9-CD7485C4D0EA}"/>
              </a:ext>
            </a:extLst>
          </p:cNvPr>
          <p:cNvSpPr/>
          <p:nvPr/>
        </p:nvSpPr>
        <p:spPr>
          <a:xfrm>
            <a:off x="1674056" y="794935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C08EA4-22F4-4902-8EE2-6CFD12ACAC2A}"/>
              </a:ext>
            </a:extLst>
          </p:cNvPr>
          <p:cNvSpPr/>
          <p:nvPr/>
        </p:nvSpPr>
        <p:spPr>
          <a:xfrm>
            <a:off x="2764303" y="3133798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621E26-A790-4CDE-A802-2D0B0162F6A8}"/>
              </a:ext>
            </a:extLst>
          </p:cNvPr>
          <p:cNvSpPr/>
          <p:nvPr/>
        </p:nvSpPr>
        <p:spPr>
          <a:xfrm>
            <a:off x="3824069" y="2335457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E56C02-023C-4643-9117-A8B486919E20}"/>
              </a:ext>
            </a:extLst>
          </p:cNvPr>
          <p:cNvSpPr/>
          <p:nvPr/>
        </p:nvSpPr>
        <p:spPr>
          <a:xfrm>
            <a:off x="3824069" y="422030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0C60F9-30C4-4804-9EA1-86163C0C8593}"/>
              </a:ext>
            </a:extLst>
          </p:cNvPr>
          <p:cNvSpPr/>
          <p:nvPr/>
        </p:nvSpPr>
        <p:spPr>
          <a:xfrm>
            <a:off x="4811151" y="794934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357AF4-83D8-4964-B87C-C53E92D455E7}"/>
              </a:ext>
            </a:extLst>
          </p:cNvPr>
          <p:cNvSpPr/>
          <p:nvPr/>
        </p:nvSpPr>
        <p:spPr>
          <a:xfrm>
            <a:off x="5852159" y="657663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E40196-A1FC-41A4-A4B7-10722AEEAD06}"/>
              </a:ext>
            </a:extLst>
          </p:cNvPr>
          <p:cNvSpPr/>
          <p:nvPr/>
        </p:nvSpPr>
        <p:spPr>
          <a:xfrm>
            <a:off x="4811151" y="2513425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7AE5AC-8280-4D51-A794-E98961C9F5CB}"/>
              </a:ext>
            </a:extLst>
          </p:cNvPr>
          <p:cNvSpPr/>
          <p:nvPr/>
        </p:nvSpPr>
        <p:spPr>
          <a:xfrm>
            <a:off x="5329311" y="1093762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390B60-3A58-499D-8C6C-DA6159A0469A}"/>
              </a:ext>
            </a:extLst>
          </p:cNvPr>
          <p:cNvSpPr/>
          <p:nvPr/>
        </p:nvSpPr>
        <p:spPr>
          <a:xfrm>
            <a:off x="5341034" y="2584937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419326-DD6A-41D2-8D40-1F808DFFBCC5}"/>
              </a:ext>
            </a:extLst>
          </p:cNvPr>
          <p:cNvSpPr/>
          <p:nvPr/>
        </p:nvSpPr>
        <p:spPr>
          <a:xfrm>
            <a:off x="724487" y="2995243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DD84C1-3DD8-4FDD-8E1E-83A31AB0612A}"/>
              </a:ext>
            </a:extLst>
          </p:cNvPr>
          <p:cNvSpPr/>
          <p:nvPr/>
        </p:nvSpPr>
        <p:spPr>
          <a:xfrm>
            <a:off x="1242649" y="3059721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77000F-09F7-4093-81EA-6579F33FE97B}"/>
              </a:ext>
            </a:extLst>
          </p:cNvPr>
          <p:cNvSpPr/>
          <p:nvPr/>
        </p:nvSpPr>
        <p:spPr>
          <a:xfrm>
            <a:off x="1674056" y="5119467"/>
            <a:ext cx="351692" cy="8721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34770F-94FE-490A-B4D9-7F031B91E87A}"/>
              </a:ext>
            </a:extLst>
          </p:cNvPr>
          <p:cNvSpPr txBox="1"/>
          <p:nvPr/>
        </p:nvSpPr>
        <p:spPr>
          <a:xfrm>
            <a:off x="4572000" y="5119467"/>
            <a:ext cx="460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Son significativas las diferencias para las diferentes variedades rodeadas en rojo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B4708F1D-9E0F-4E24-9B42-89E83487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3" y="228600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FCEE7-67D3-44F8-9C0D-CB1B71868A40}"/>
              </a:ext>
            </a:extLst>
          </p:cNvPr>
          <p:cNvSpPr txBox="1"/>
          <p:nvPr/>
        </p:nvSpPr>
        <p:spPr>
          <a:xfrm>
            <a:off x="6977575" y="858129"/>
            <a:ext cx="4600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Diferencias entre medias del Tukey. Por variedad y </a:t>
            </a:r>
            <a:r>
              <a:rPr lang="es-ES" dirty="0" err="1"/>
              <a:t>pais</a:t>
            </a:r>
            <a:r>
              <a:rPr lang="es-ES" dirty="0"/>
              <a:t>. Las categorías VAR:PAIS del eje son difíciles de ver y de comprender. Posibilidad alternativa, hacer 7 </a:t>
            </a:r>
            <a:r>
              <a:rPr lang="es-ES" dirty="0" err="1"/>
              <a:t>graficos</a:t>
            </a:r>
            <a:r>
              <a:rPr lang="es-ES" dirty="0"/>
              <a:t> por elemento.</a:t>
            </a:r>
          </a:p>
          <a:p>
            <a:r>
              <a:rPr lang="es-ES" dirty="0"/>
              <a:t>Cada grafico tiene 21 combinaciones, y algunas diferencias se deben al país o a la variedad, o tal vez a la </a:t>
            </a:r>
            <a:r>
              <a:rPr lang="es-ES" dirty="0" err="1"/>
              <a:t>interaccion</a:t>
            </a:r>
            <a:r>
              <a:rPr lang="es-ES" dirty="0"/>
              <a:t> entre ambas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8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9A6C1-65FC-4D8A-B4F3-3A0F60D66F36}"/>
              </a:ext>
            </a:extLst>
          </p:cNvPr>
          <p:cNvSpPr txBox="1"/>
          <p:nvPr/>
        </p:nvSpPr>
        <p:spPr>
          <a:xfrm>
            <a:off x="6977575" y="858129"/>
            <a:ext cx="46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PCA por PAIS</a:t>
            </a:r>
            <a:endParaRPr lang="en-US" dirty="0"/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806751C4-B0F0-47DC-8AD8-6D52609E1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3" y="24618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AEAA-7F0E-4C73-A5BC-DEAECBE10EBC}"/>
              </a:ext>
            </a:extLst>
          </p:cNvPr>
          <p:cNvSpPr txBox="1"/>
          <p:nvPr/>
        </p:nvSpPr>
        <p:spPr>
          <a:xfrm>
            <a:off x="6977575" y="858129"/>
            <a:ext cx="46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PCA por VARIEDAD</a:t>
            </a:r>
            <a:endParaRPr lang="en-US" dirty="0"/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C9CB60E5-E648-489D-90E5-5047EACAE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6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8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D14F8-D52C-428D-A460-58FD5FE50A62}"/>
              </a:ext>
            </a:extLst>
          </p:cNvPr>
          <p:cNvSpPr txBox="1"/>
          <p:nvPr/>
        </p:nvSpPr>
        <p:spPr>
          <a:xfrm>
            <a:off x="6977575" y="858129"/>
            <a:ext cx="46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PCA por VARIEDAD y PAIS</a:t>
            </a:r>
            <a:endParaRPr lang="en-US" dirty="0"/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515976EA-9C0C-4B9B-91FB-F42C9F2E6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2" y="144194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61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3105AB-EBA4-41DE-9308-12A40FCF68F4}"/>
              </a:ext>
            </a:extLst>
          </p:cNvPr>
          <p:cNvSpPr txBox="1"/>
          <p:nvPr/>
        </p:nvSpPr>
        <p:spPr>
          <a:xfrm>
            <a:off x="6977575" y="858129"/>
            <a:ext cx="46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Radar charts por </a:t>
            </a:r>
            <a:r>
              <a:rPr lang="es-ES" dirty="0" err="1"/>
              <a:t>Pais</a:t>
            </a:r>
            <a:r>
              <a:rPr lang="es-ES" dirty="0"/>
              <a:t>, coloreado por Variedad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7A8E0-BFDA-487D-AAD1-272FEBA38096}"/>
              </a:ext>
            </a:extLst>
          </p:cNvPr>
          <p:cNvGrpSpPr/>
          <p:nvPr/>
        </p:nvGrpSpPr>
        <p:grpSpPr>
          <a:xfrm>
            <a:off x="0" y="2345061"/>
            <a:ext cx="12192000" cy="3900994"/>
            <a:chOff x="0" y="2345061"/>
            <a:chExt cx="6400800" cy="2044059"/>
          </a:xfrm>
        </p:grpSpPr>
        <p:pic>
          <p:nvPicPr>
            <p:cNvPr id="6" name="Picture 5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12F2FE2B-2EEF-4862-93FF-78BB28DA3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41" b="38571"/>
            <a:stretch/>
          </p:blipFill>
          <p:spPr>
            <a:xfrm>
              <a:off x="0" y="2757714"/>
              <a:ext cx="6400800" cy="1631406"/>
            </a:xfrm>
            <a:prstGeom prst="rect">
              <a:avLst/>
            </a:prstGeom>
          </p:spPr>
        </p:pic>
        <p:pic>
          <p:nvPicPr>
            <p:cNvPr id="9" name="Picture 8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5CCA8218-F238-4448-866E-62C14F4F6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53"/>
            <a:stretch/>
          </p:blipFill>
          <p:spPr>
            <a:xfrm>
              <a:off x="0" y="2345061"/>
              <a:ext cx="6400800" cy="41265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FAC536-ABD1-4A2B-836D-CDB1015E0B84}"/>
              </a:ext>
            </a:extLst>
          </p:cNvPr>
          <p:cNvSpPr txBox="1"/>
          <p:nvPr/>
        </p:nvSpPr>
        <p:spPr>
          <a:xfrm>
            <a:off x="560363" y="858129"/>
            <a:ext cx="460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Negro: Regalona</a:t>
            </a:r>
          </a:p>
          <a:p>
            <a:r>
              <a:rPr lang="es-ES" dirty="0"/>
              <a:t>Rojo: Salcedo</a:t>
            </a:r>
          </a:p>
          <a:p>
            <a:r>
              <a:rPr lang="es-ES" dirty="0"/>
              <a:t>Verde: Titicaca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8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5493-589C-4938-92DE-AF7C9453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Origen de </a:t>
            </a:r>
            <a:r>
              <a:rPr lang="en-US" dirty="0" err="1"/>
              <a:t>los</a:t>
            </a:r>
            <a:r>
              <a:rPr lang="en-US" dirty="0"/>
              <a:t>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2A925-13C2-4641-A142-1567C06B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Elements Quantitative</a:t>
            </a:r>
          </a:p>
          <a:p>
            <a:r>
              <a:rPr lang="en-US" dirty="0"/>
              <a:t>2. </a:t>
            </a:r>
            <a:r>
              <a:rPr lang="en-US" dirty="0" err="1"/>
              <a:t>Aminoacidos</a:t>
            </a:r>
            <a:r>
              <a:rPr lang="en-US" dirty="0"/>
              <a:t> SIM</a:t>
            </a:r>
          </a:p>
          <a:p>
            <a:r>
              <a:rPr lang="en-US" dirty="0"/>
              <a:t>3. FRAP y N-total</a:t>
            </a:r>
          </a:p>
        </p:txBody>
      </p:sp>
    </p:spTree>
    <p:extLst>
      <p:ext uri="{BB962C8B-B14F-4D97-AF65-F5344CB8AC3E}">
        <p14:creationId xmlns:p14="http://schemas.microsoft.com/office/powerpoint/2010/main" val="2396268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EDFEAE-3545-447E-8AFC-88942E2E24C8}"/>
              </a:ext>
            </a:extLst>
          </p:cNvPr>
          <p:cNvGrpSpPr/>
          <p:nvPr/>
        </p:nvGrpSpPr>
        <p:grpSpPr>
          <a:xfrm>
            <a:off x="0" y="3084341"/>
            <a:ext cx="12039600" cy="3485271"/>
            <a:chOff x="152400" y="2310618"/>
            <a:chExt cx="6400800" cy="1923757"/>
          </a:xfrm>
        </p:grpSpPr>
        <p:pic>
          <p:nvPicPr>
            <p:cNvPr id="2" name="Picture 1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BBFFE83A-9AC7-451D-81C9-5CB6C55BE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462"/>
            <a:stretch/>
          </p:blipFill>
          <p:spPr>
            <a:xfrm>
              <a:off x="152400" y="2310618"/>
              <a:ext cx="6400800" cy="418514"/>
            </a:xfrm>
            <a:prstGeom prst="rect">
              <a:avLst/>
            </a:prstGeom>
          </p:spPr>
        </p:pic>
        <p:pic>
          <p:nvPicPr>
            <p:cNvPr id="3" name="Picture 2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C48F7587-35F9-433B-B536-FFF7987C6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904" b="39579"/>
            <a:stretch/>
          </p:blipFill>
          <p:spPr>
            <a:xfrm>
              <a:off x="152400" y="2729132"/>
              <a:ext cx="6400800" cy="150524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7EA06B-D62F-4BBE-8954-EDBAD092E06A}"/>
              </a:ext>
            </a:extLst>
          </p:cNvPr>
          <p:cNvSpPr txBox="1"/>
          <p:nvPr/>
        </p:nvSpPr>
        <p:spPr>
          <a:xfrm>
            <a:off x="6977575" y="858129"/>
            <a:ext cx="46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Radar charts por variedad, coloreado por País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17CF-8912-4440-8051-9AF8073A95B1}"/>
              </a:ext>
            </a:extLst>
          </p:cNvPr>
          <p:cNvSpPr txBox="1"/>
          <p:nvPr/>
        </p:nvSpPr>
        <p:spPr>
          <a:xfrm>
            <a:off x="560363" y="858129"/>
            <a:ext cx="460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Negro: Perú</a:t>
            </a:r>
          </a:p>
          <a:p>
            <a:r>
              <a:rPr lang="es-ES" dirty="0"/>
              <a:t>Rojo: Chile</a:t>
            </a:r>
          </a:p>
          <a:p>
            <a:r>
              <a:rPr lang="es-ES" dirty="0"/>
              <a:t>Verde: España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35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AA6D-7E60-4E84-8DF9-DBEBA74F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Rawamino</a:t>
            </a:r>
            <a:r>
              <a:rPr lang="en-US" dirty="0"/>
              <a:t> (Estructura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E27B-B3A4-4513-8B0B-D546AA39F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825625"/>
            <a:ext cx="11475720" cy="4351338"/>
          </a:xfrm>
        </p:spPr>
        <p:txBody>
          <a:bodyPr/>
          <a:lstStyle/>
          <a:p>
            <a:r>
              <a:rPr lang="en-US" dirty="0"/>
              <a:t>3 PAISES (CHI, ESP, PER)</a:t>
            </a:r>
          </a:p>
          <a:p>
            <a:r>
              <a:rPr lang="en-US" dirty="0"/>
              <a:t>3 VARIEDADES (REG, SAL, TIT)</a:t>
            </a:r>
          </a:p>
          <a:p>
            <a:r>
              <a:rPr lang="en-US" dirty="0"/>
              <a:t>7 VAR.PAIS (REG-CHI, SAL-CHI, TIT-CHI, REG-ESP, SAL-ESP, TIT-ESP, SAL-PER)</a:t>
            </a:r>
          </a:p>
          <a:p>
            <a:r>
              <a:rPr lang="en-US" dirty="0"/>
              <a:t>3 MUESTRAS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VAR.PAIS</a:t>
            </a:r>
          </a:p>
          <a:p>
            <a:r>
              <a:rPr lang="es-ES" dirty="0"/>
              <a:t>Cada muestra tiene varias repeticiones técnicas, aunque varias muestras son descartadas por </a:t>
            </a:r>
            <a:r>
              <a:rPr lang="es-ES" dirty="0" err="1"/>
              <a:t>Maria</a:t>
            </a:r>
            <a:r>
              <a:rPr lang="es-ES" dirty="0"/>
              <a:t> como </a:t>
            </a:r>
            <a:r>
              <a:rPr lang="es-ES" dirty="0" err="1"/>
              <a:t>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44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A065-60FE-4D86-ACB9-C4AD8ECE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Rawamino</a:t>
            </a:r>
            <a:r>
              <a:rPr lang="en-US" dirty="0"/>
              <a:t> (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estadístico</a:t>
            </a:r>
            <a:r>
              <a:rPr lang="en-US" dirty="0"/>
              <a:t> 1). ANOVA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67D4-2DDD-4F4F-8CBB-E77C1183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Para cada </a:t>
            </a:r>
            <a:r>
              <a:rPr lang="es-ES" dirty="0" err="1"/>
              <a:t>aminoacido</a:t>
            </a:r>
            <a:r>
              <a:rPr lang="es-ES" dirty="0"/>
              <a:t> se realiza una ANOVA 2 Factores (VARIEDAD*PAIS) con interacción.</a:t>
            </a:r>
          </a:p>
          <a:p>
            <a:r>
              <a:rPr lang="es-ES" dirty="0"/>
              <a:t>Resultados:</a:t>
            </a:r>
          </a:p>
          <a:p>
            <a:r>
              <a:rPr lang="es-ES" dirty="0"/>
              <a:t>##Resultados del </a:t>
            </a:r>
            <a:r>
              <a:rPr lang="es-ES" dirty="0" err="1"/>
              <a:t>analisis</a:t>
            </a:r>
            <a:r>
              <a:rPr lang="es-ES" dirty="0"/>
              <a:t> ANOVA-2.</a:t>
            </a:r>
          </a:p>
          <a:p>
            <a:r>
              <a:rPr lang="es-ES" dirty="0">
                <a:solidFill>
                  <a:srgbClr val="FF0000"/>
                </a:solidFill>
              </a:rPr>
              <a:t>##Significativos por variedad AC.ASPARTICO, ARGININA, FENILALANINA, LISINA, METIONINA, PROLINA, TRIPTOFANO</a:t>
            </a:r>
          </a:p>
          <a:p>
            <a:r>
              <a:rPr lang="es-ES" dirty="0">
                <a:solidFill>
                  <a:srgbClr val="002060"/>
                </a:solidFill>
              </a:rPr>
              <a:t>##Significativos por </a:t>
            </a:r>
            <a:r>
              <a:rPr lang="es-ES" dirty="0" err="1">
                <a:solidFill>
                  <a:srgbClr val="002060"/>
                </a:solidFill>
              </a:rPr>
              <a:t>pais</a:t>
            </a:r>
            <a:r>
              <a:rPr lang="es-ES" dirty="0">
                <a:solidFill>
                  <a:srgbClr val="002060"/>
                </a:solidFill>
              </a:rPr>
              <a:t> AC.ASPARTICO, ARGININA, ISOLEUCINA, LISINA, METIONINA, SERINA, TRIPTOFANO, VALINA</a:t>
            </a:r>
          </a:p>
          <a:p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##Significativos por 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</a:rPr>
              <a:t>pais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 y variedad (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</a:rPr>
              <a:t>interaccion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) AC.ASPARTICO, ALANINA, FENILALANINA, ISOLEUCINA, LEUCINA, LISINA, VALINA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422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B0689FD-5496-4827-96E9-C4D52DB0B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39"/>
          <a:stretch/>
        </p:blipFill>
        <p:spPr>
          <a:xfrm>
            <a:off x="0" y="-1"/>
            <a:ext cx="12237180" cy="672435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A11D581-B113-4033-8879-5BB71BBEAE1F}"/>
              </a:ext>
            </a:extLst>
          </p:cNvPr>
          <p:cNvSpPr/>
          <p:nvPr/>
        </p:nvSpPr>
        <p:spPr>
          <a:xfrm>
            <a:off x="703385" y="647114"/>
            <a:ext cx="1969477" cy="3376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8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A50E8D5-39AD-4A0C-8B66-1389BBAA8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47" b="4720"/>
          <a:stretch/>
        </p:blipFill>
        <p:spPr>
          <a:xfrm>
            <a:off x="-1" y="0"/>
            <a:ext cx="9917723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C05862-2259-4510-B922-FE1A294D0F07}"/>
              </a:ext>
            </a:extLst>
          </p:cNvPr>
          <p:cNvSpPr/>
          <p:nvPr/>
        </p:nvSpPr>
        <p:spPr>
          <a:xfrm>
            <a:off x="-1" y="56272"/>
            <a:ext cx="2021664" cy="2935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4D4BF4-F35D-41A2-B58D-A0D36D5A590E}"/>
              </a:ext>
            </a:extLst>
          </p:cNvPr>
          <p:cNvSpPr/>
          <p:nvPr/>
        </p:nvSpPr>
        <p:spPr>
          <a:xfrm>
            <a:off x="152399" y="3359839"/>
            <a:ext cx="2021664" cy="2935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99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84A03071-DF3A-4712-987B-368A6F3F9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10"/>
          <a:stretch/>
        </p:blipFill>
        <p:spPr>
          <a:xfrm>
            <a:off x="0" y="0"/>
            <a:ext cx="12026534" cy="61616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673A7B-D68C-47BD-8FD0-4C5D40ACE7FA}"/>
              </a:ext>
            </a:extLst>
          </p:cNvPr>
          <p:cNvSpPr/>
          <p:nvPr/>
        </p:nvSpPr>
        <p:spPr>
          <a:xfrm>
            <a:off x="281354" y="4206249"/>
            <a:ext cx="2021664" cy="2935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63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654F5DA6-D962-4C30-9FBE-6188B5514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3" b="7693"/>
          <a:stretch/>
        </p:blipFill>
        <p:spPr>
          <a:xfrm>
            <a:off x="-1" y="0"/>
            <a:ext cx="1001332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329B2A2-1007-4ECC-B912-36C8DCF78408}"/>
              </a:ext>
            </a:extLst>
          </p:cNvPr>
          <p:cNvSpPr/>
          <p:nvPr/>
        </p:nvSpPr>
        <p:spPr>
          <a:xfrm>
            <a:off x="-1" y="1674059"/>
            <a:ext cx="2021664" cy="2935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018B8E-0B72-4420-9171-44775144F4EF}"/>
              </a:ext>
            </a:extLst>
          </p:cNvPr>
          <p:cNvSpPr/>
          <p:nvPr/>
        </p:nvSpPr>
        <p:spPr>
          <a:xfrm>
            <a:off x="-1" y="3348112"/>
            <a:ext cx="2021664" cy="2935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29514E-CA61-474F-8E67-E276E341A496}"/>
              </a:ext>
            </a:extLst>
          </p:cNvPr>
          <p:cNvSpPr/>
          <p:nvPr/>
        </p:nvSpPr>
        <p:spPr>
          <a:xfrm>
            <a:off x="-1" y="5008100"/>
            <a:ext cx="2021664" cy="2935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6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B6A22A0-4B63-44DA-B4F6-33DE3B77B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" r="11601" b="57744"/>
          <a:stretch/>
        </p:blipFill>
        <p:spPr>
          <a:xfrm>
            <a:off x="0" y="253221"/>
            <a:ext cx="11323062" cy="63585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4C3A74-73FC-45D5-A599-AA3E808B3459}"/>
              </a:ext>
            </a:extLst>
          </p:cNvPr>
          <p:cNvSpPr/>
          <p:nvPr/>
        </p:nvSpPr>
        <p:spPr>
          <a:xfrm>
            <a:off x="14067" y="309496"/>
            <a:ext cx="2021664" cy="2935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08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B6A22A0-4B63-44DA-B4F6-33DE3B77B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t="42462" r="8146" b="31282"/>
          <a:stretch/>
        </p:blipFill>
        <p:spPr>
          <a:xfrm>
            <a:off x="-1" y="1463039"/>
            <a:ext cx="12076237" cy="47126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FFF181F-CB3F-4B3D-9552-B34BC570E75A}"/>
              </a:ext>
            </a:extLst>
          </p:cNvPr>
          <p:cNvSpPr/>
          <p:nvPr/>
        </p:nvSpPr>
        <p:spPr>
          <a:xfrm>
            <a:off x="-1" y="1519311"/>
            <a:ext cx="2021664" cy="2935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1AE083-CD00-43CE-AEF0-3034F6C3DCAD}"/>
              </a:ext>
            </a:extLst>
          </p:cNvPr>
          <p:cNvSpPr/>
          <p:nvPr/>
        </p:nvSpPr>
        <p:spPr>
          <a:xfrm>
            <a:off x="-1" y="3826415"/>
            <a:ext cx="2021664" cy="2935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31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0853D537-FDF4-4772-B611-815B740A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C89D66-D9A9-4211-B95C-D7A765C19F86}"/>
              </a:ext>
            </a:extLst>
          </p:cNvPr>
          <p:cNvSpPr/>
          <p:nvPr/>
        </p:nvSpPr>
        <p:spPr>
          <a:xfrm>
            <a:off x="6968195" y="601786"/>
            <a:ext cx="453917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##Significativos por variedad AC.ASPARTICO, ARGININA, FENILALANINA, LISINA, METIONINA, PROLINA, TRIPTOFANO</a:t>
            </a:r>
          </a:p>
          <a:p>
            <a:r>
              <a:rPr lang="es-ES" dirty="0">
                <a:solidFill>
                  <a:srgbClr val="002060"/>
                </a:solidFill>
              </a:rPr>
              <a:t>##Significativos por </a:t>
            </a:r>
            <a:r>
              <a:rPr lang="es-ES" dirty="0" err="1">
                <a:solidFill>
                  <a:srgbClr val="002060"/>
                </a:solidFill>
              </a:rPr>
              <a:t>pais</a:t>
            </a:r>
            <a:r>
              <a:rPr lang="es-ES" dirty="0">
                <a:solidFill>
                  <a:srgbClr val="002060"/>
                </a:solidFill>
              </a:rPr>
              <a:t> AC.ASPARTICO, ARGININA, ISOLEUCINA, LISINA, METIONINA, SERINA, TRIPTOFANO, VALINA</a:t>
            </a:r>
          </a:p>
          <a:p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##Significativos por 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</a:rPr>
              <a:t>pais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 y variedad (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</a:rPr>
              <a:t>interaccion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) AC.ASPARTICO, ALANINA, FENILALANINA, ISOLEUCINA, LEUCINA, LISINA, VALINA</a:t>
            </a:r>
          </a:p>
          <a:p>
            <a:r>
              <a:rPr lang="es-ES" dirty="0">
                <a:solidFill>
                  <a:srgbClr val="7030A0"/>
                </a:solidFill>
              </a:rPr>
              <a:t>##Significativos (PAIS Y VARIEDAD)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8C1FB0-771D-4F34-9A9E-BF4047F6A54C}"/>
              </a:ext>
            </a:extLst>
          </p:cNvPr>
          <p:cNvSpPr/>
          <p:nvPr/>
        </p:nvSpPr>
        <p:spPr>
          <a:xfrm>
            <a:off x="112543" y="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FB1183-7F5D-41A3-BFBC-C8B1A4C11474}"/>
              </a:ext>
            </a:extLst>
          </p:cNvPr>
          <p:cNvSpPr/>
          <p:nvPr/>
        </p:nvSpPr>
        <p:spPr>
          <a:xfrm>
            <a:off x="3627123" y="1172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881927-5694-473C-AE63-19FB51F55F03}"/>
              </a:ext>
            </a:extLst>
          </p:cNvPr>
          <p:cNvSpPr/>
          <p:nvPr/>
        </p:nvSpPr>
        <p:spPr>
          <a:xfrm>
            <a:off x="110195" y="1671707"/>
            <a:ext cx="1434906" cy="16740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A02A7E-9634-4939-BB8A-A336170437FA}"/>
              </a:ext>
            </a:extLst>
          </p:cNvPr>
          <p:cNvSpPr/>
          <p:nvPr/>
        </p:nvSpPr>
        <p:spPr>
          <a:xfrm>
            <a:off x="4794742" y="1643575"/>
            <a:ext cx="1434906" cy="1674054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2D4EF5-3C33-49A1-B041-F4AD17C40B2E}"/>
              </a:ext>
            </a:extLst>
          </p:cNvPr>
          <p:cNvSpPr/>
          <p:nvPr/>
        </p:nvSpPr>
        <p:spPr>
          <a:xfrm>
            <a:off x="1305954" y="3261363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8DDD27-28DE-4AB5-85E5-417786A6B592}"/>
              </a:ext>
            </a:extLst>
          </p:cNvPr>
          <p:cNvSpPr/>
          <p:nvPr/>
        </p:nvSpPr>
        <p:spPr>
          <a:xfrm>
            <a:off x="2515772" y="3261366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417C33-6ACE-4868-90A1-EA5A8D71B8BE}"/>
              </a:ext>
            </a:extLst>
          </p:cNvPr>
          <p:cNvSpPr/>
          <p:nvPr/>
        </p:nvSpPr>
        <p:spPr>
          <a:xfrm>
            <a:off x="3613058" y="3303573"/>
            <a:ext cx="1434906" cy="16740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3269C-E017-47EF-A641-6C6A2A6E2091}"/>
              </a:ext>
            </a:extLst>
          </p:cNvPr>
          <p:cNvSpPr/>
          <p:nvPr/>
        </p:nvSpPr>
        <p:spPr>
          <a:xfrm>
            <a:off x="4806467" y="3329361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15903F-61BA-4DA7-909B-E8784899862D}"/>
              </a:ext>
            </a:extLst>
          </p:cNvPr>
          <p:cNvSpPr/>
          <p:nvPr/>
        </p:nvSpPr>
        <p:spPr>
          <a:xfrm>
            <a:off x="2499363" y="4989353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F892A4-6EC6-4532-872F-21D921E9DD18}"/>
              </a:ext>
            </a:extLst>
          </p:cNvPr>
          <p:cNvSpPr/>
          <p:nvPr/>
        </p:nvSpPr>
        <p:spPr>
          <a:xfrm>
            <a:off x="3681050" y="5003424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1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AA6D-7E60-4E84-8DF9-DBEBA74F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Rawelem (Estructura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E27B-B3A4-4513-8B0B-D546AA39F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825625"/>
            <a:ext cx="11475720" cy="4351338"/>
          </a:xfrm>
        </p:spPr>
        <p:txBody>
          <a:bodyPr/>
          <a:lstStyle/>
          <a:p>
            <a:r>
              <a:rPr lang="en-US" dirty="0"/>
              <a:t>3 PAISES (CHI, ESP, PER)</a:t>
            </a:r>
          </a:p>
          <a:p>
            <a:r>
              <a:rPr lang="en-US" dirty="0"/>
              <a:t>3 VARIEDADES (REG, SAL, TIT)</a:t>
            </a:r>
          </a:p>
          <a:p>
            <a:r>
              <a:rPr lang="en-US" dirty="0"/>
              <a:t>7 VAR.PAIS (REG-CHI, SAL-CHI, TIT-CHI, REG-ESP, SAL-ESP, TIT-ESP, SAL-PER)</a:t>
            </a:r>
          </a:p>
          <a:p>
            <a:r>
              <a:rPr lang="en-US" dirty="0"/>
              <a:t>3 MUESTRAS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VAR.PAIS</a:t>
            </a:r>
          </a:p>
          <a:p>
            <a:r>
              <a:rPr lang="en-US" dirty="0"/>
              <a:t>7 ELEMENTOS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MUESTRA</a:t>
            </a:r>
          </a:p>
          <a:p>
            <a:r>
              <a:rPr lang="en-US" dirty="0"/>
              <a:t>Se </a:t>
            </a:r>
            <a:r>
              <a:rPr lang="en-US" dirty="0" err="1"/>
              <a:t>miden</a:t>
            </a:r>
            <a:r>
              <a:rPr lang="en-US" dirty="0"/>
              <a:t> dos </a:t>
            </a:r>
            <a:r>
              <a:rPr lang="en-US" dirty="0" err="1"/>
              <a:t>parametros</a:t>
            </a:r>
            <a:r>
              <a:rPr lang="en-US" dirty="0"/>
              <a:t>, </a:t>
            </a:r>
            <a:r>
              <a:rPr lang="en-US" dirty="0" err="1"/>
              <a:t>concentracion</a:t>
            </a:r>
            <a:r>
              <a:rPr lang="en-US" dirty="0"/>
              <a:t> y </a:t>
            </a:r>
            <a:r>
              <a:rPr lang="en-US" dirty="0" err="1"/>
              <a:t>concentracion.RSD</a:t>
            </a:r>
            <a:r>
              <a:rPr lang="en-US" dirty="0"/>
              <a:t>.</a:t>
            </a:r>
          </a:p>
          <a:p>
            <a:r>
              <a:rPr lang="en-US" dirty="0" err="1"/>
              <a:t>Analisis</a:t>
            </a:r>
            <a:r>
              <a:rPr lang="en-US" dirty="0"/>
              <a:t> solo para </a:t>
            </a:r>
            <a:r>
              <a:rPr lang="en-US" dirty="0" err="1"/>
              <a:t>concentracion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5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E741D5A-1102-44F0-B9E7-55A19536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721"/>
            <a:ext cx="6846279" cy="68462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DE7B60-6FA7-4214-BC6D-852587931842}"/>
              </a:ext>
            </a:extLst>
          </p:cNvPr>
          <p:cNvSpPr/>
          <p:nvPr/>
        </p:nvSpPr>
        <p:spPr>
          <a:xfrm>
            <a:off x="6917395" y="601786"/>
            <a:ext cx="453917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##Significativos por variedad AC.ASPARTICO, ARGININA, FENILALANINA, LISINA, METIONINA, PROLINA, TRIPTOFANO</a:t>
            </a:r>
          </a:p>
          <a:p>
            <a:r>
              <a:rPr lang="es-ES" dirty="0">
                <a:solidFill>
                  <a:srgbClr val="002060"/>
                </a:solidFill>
              </a:rPr>
              <a:t>##Significativos por </a:t>
            </a:r>
            <a:r>
              <a:rPr lang="es-ES" dirty="0" err="1">
                <a:solidFill>
                  <a:srgbClr val="002060"/>
                </a:solidFill>
              </a:rPr>
              <a:t>pais</a:t>
            </a:r>
            <a:r>
              <a:rPr lang="es-ES" dirty="0">
                <a:solidFill>
                  <a:srgbClr val="002060"/>
                </a:solidFill>
              </a:rPr>
              <a:t> AC.ASPARTICO, ARGININA, ISOLEUCINA, LISINA, METIONINA, SERINA, TRIPTOFANO, VALINA</a:t>
            </a:r>
          </a:p>
          <a:p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##Significativos por 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</a:rPr>
              <a:t>pais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 y variedad (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</a:rPr>
              <a:t>interaccion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) AC.ASPARTICO, ALANINA, FENILALANINA, ISOLEUCINA, LEUCINA, LISINA, VALINA</a:t>
            </a:r>
          </a:p>
          <a:p>
            <a:r>
              <a:rPr lang="es-ES" dirty="0">
                <a:solidFill>
                  <a:srgbClr val="7030A0"/>
                </a:solidFill>
              </a:rPr>
              <a:t>##Significativos (PAIS Y VARIEDAD)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CC5D3F-A8EF-4DE5-A427-C4C011CA4B4B}"/>
              </a:ext>
            </a:extLst>
          </p:cNvPr>
          <p:cNvSpPr/>
          <p:nvPr/>
        </p:nvSpPr>
        <p:spPr>
          <a:xfrm>
            <a:off x="61743" y="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30BAB9-C2C8-49AC-B163-75A4C637A0D3}"/>
              </a:ext>
            </a:extLst>
          </p:cNvPr>
          <p:cNvSpPr/>
          <p:nvPr/>
        </p:nvSpPr>
        <p:spPr>
          <a:xfrm>
            <a:off x="3576323" y="1172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3239F3-D610-4AC5-BEDD-588B8B57B5D2}"/>
              </a:ext>
            </a:extLst>
          </p:cNvPr>
          <p:cNvSpPr/>
          <p:nvPr/>
        </p:nvSpPr>
        <p:spPr>
          <a:xfrm>
            <a:off x="59395" y="1671707"/>
            <a:ext cx="1434906" cy="16740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1E0E3B-65B6-448D-BBDC-4FCA41433825}"/>
              </a:ext>
            </a:extLst>
          </p:cNvPr>
          <p:cNvSpPr/>
          <p:nvPr/>
        </p:nvSpPr>
        <p:spPr>
          <a:xfrm>
            <a:off x="4743942" y="1643575"/>
            <a:ext cx="1434906" cy="1674054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F79BFA-B77B-4943-9EA6-043AA493A7DD}"/>
              </a:ext>
            </a:extLst>
          </p:cNvPr>
          <p:cNvSpPr/>
          <p:nvPr/>
        </p:nvSpPr>
        <p:spPr>
          <a:xfrm>
            <a:off x="1255154" y="3261363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0240E3-14BD-4737-A78A-8D0183DEC565}"/>
              </a:ext>
            </a:extLst>
          </p:cNvPr>
          <p:cNvSpPr/>
          <p:nvPr/>
        </p:nvSpPr>
        <p:spPr>
          <a:xfrm>
            <a:off x="2464972" y="3261366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6E3959-CCAB-4EC4-AE7C-34FE95C641A9}"/>
              </a:ext>
            </a:extLst>
          </p:cNvPr>
          <p:cNvSpPr/>
          <p:nvPr/>
        </p:nvSpPr>
        <p:spPr>
          <a:xfrm>
            <a:off x="3562258" y="3303573"/>
            <a:ext cx="1434906" cy="16740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FF94A7-3089-43A1-B624-8CBFC51F4471}"/>
              </a:ext>
            </a:extLst>
          </p:cNvPr>
          <p:cNvSpPr/>
          <p:nvPr/>
        </p:nvSpPr>
        <p:spPr>
          <a:xfrm>
            <a:off x="4755667" y="3329361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265085-AF79-4F4D-AF11-2A82EB04EABE}"/>
              </a:ext>
            </a:extLst>
          </p:cNvPr>
          <p:cNvSpPr/>
          <p:nvPr/>
        </p:nvSpPr>
        <p:spPr>
          <a:xfrm>
            <a:off x="2448563" y="4989353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3687E6-15EE-4FAF-9060-E0CAB4206F76}"/>
              </a:ext>
            </a:extLst>
          </p:cNvPr>
          <p:cNvSpPr/>
          <p:nvPr/>
        </p:nvSpPr>
        <p:spPr>
          <a:xfrm>
            <a:off x="3630250" y="5003424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90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0B59E30-40F5-4C7B-8924-9E836DD67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0A7A2C9-E1E0-4B9E-BE02-822169044F11}"/>
              </a:ext>
            </a:extLst>
          </p:cNvPr>
          <p:cNvSpPr/>
          <p:nvPr/>
        </p:nvSpPr>
        <p:spPr>
          <a:xfrm>
            <a:off x="250431" y="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53E02A-831A-4E68-8BB9-F7946E78188A}"/>
              </a:ext>
            </a:extLst>
          </p:cNvPr>
          <p:cNvSpPr/>
          <p:nvPr/>
        </p:nvSpPr>
        <p:spPr>
          <a:xfrm>
            <a:off x="4302040" y="1172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9BA066-0443-42EC-866A-791E67DC0F68}"/>
              </a:ext>
            </a:extLst>
          </p:cNvPr>
          <p:cNvSpPr/>
          <p:nvPr/>
        </p:nvSpPr>
        <p:spPr>
          <a:xfrm>
            <a:off x="233569" y="1512053"/>
            <a:ext cx="1434906" cy="16740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7462BDF-69AC-4291-ADCE-DC5B2D1A51A7}"/>
              </a:ext>
            </a:extLst>
          </p:cNvPr>
          <p:cNvSpPr/>
          <p:nvPr/>
        </p:nvSpPr>
        <p:spPr>
          <a:xfrm>
            <a:off x="1545446" y="3029138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46FF85-88AD-472D-AF60-4D51715702AF}"/>
              </a:ext>
            </a:extLst>
          </p:cNvPr>
          <p:cNvSpPr/>
          <p:nvPr/>
        </p:nvSpPr>
        <p:spPr>
          <a:xfrm>
            <a:off x="2929432" y="302914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771191-3AE0-4852-8552-8E2B81A6B97A}"/>
              </a:ext>
            </a:extLst>
          </p:cNvPr>
          <p:cNvSpPr/>
          <p:nvPr/>
        </p:nvSpPr>
        <p:spPr>
          <a:xfrm>
            <a:off x="4229918" y="3071348"/>
            <a:ext cx="1434906" cy="16740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9180D6-9F19-42AA-A50C-65CBB15F5D16}"/>
              </a:ext>
            </a:extLst>
          </p:cNvPr>
          <p:cNvSpPr/>
          <p:nvPr/>
        </p:nvSpPr>
        <p:spPr>
          <a:xfrm>
            <a:off x="7108431" y="588723"/>
            <a:ext cx="453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##Significativos por variedad AC.ASPARTICO, ARGININA, FENILALANINA, LISINA, METIONINA, PROLINA, TRIPTOFANO</a:t>
            </a:r>
          </a:p>
          <a:p>
            <a:r>
              <a:rPr lang="es-ES" dirty="0">
                <a:solidFill>
                  <a:srgbClr val="7030A0"/>
                </a:solidFill>
              </a:rPr>
              <a:t>##Significativos (PAIS Y VARIEDAD)</a:t>
            </a:r>
          </a:p>
        </p:txBody>
      </p:sp>
    </p:spTree>
    <p:extLst>
      <p:ext uri="{BB962C8B-B14F-4D97-AF65-F5344CB8AC3E}">
        <p14:creationId xmlns:p14="http://schemas.microsoft.com/office/powerpoint/2010/main" val="312668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D97AFB1-884F-46B2-BC8B-4466DA4B2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68" y="94344"/>
            <a:ext cx="6858000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C9777-9542-4D17-9C94-80728A52D5E2}"/>
              </a:ext>
            </a:extLst>
          </p:cNvPr>
          <p:cNvSpPr/>
          <p:nvPr/>
        </p:nvSpPr>
        <p:spPr>
          <a:xfrm>
            <a:off x="192370" y="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9E6028-D86B-4AAD-A6ED-3C6F694E5839}"/>
              </a:ext>
            </a:extLst>
          </p:cNvPr>
          <p:cNvSpPr/>
          <p:nvPr/>
        </p:nvSpPr>
        <p:spPr>
          <a:xfrm>
            <a:off x="4243979" y="1172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D52105-D359-46BF-8B5E-A9AB07F9E39F}"/>
              </a:ext>
            </a:extLst>
          </p:cNvPr>
          <p:cNvSpPr/>
          <p:nvPr/>
        </p:nvSpPr>
        <p:spPr>
          <a:xfrm>
            <a:off x="5542226" y="1483921"/>
            <a:ext cx="1434906" cy="1674054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7C8902-9200-4A19-96C5-302E94E9A22D}"/>
              </a:ext>
            </a:extLst>
          </p:cNvPr>
          <p:cNvSpPr/>
          <p:nvPr/>
        </p:nvSpPr>
        <p:spPr>
          <a:xfrm>
            <a:off x="1618011" y="3043653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A07538-122E-43DB-B746-5AC2FCC2645F}"/>
              </a:ext>
            </a:extLst>
          </p:cNvPr>
          <p:cNvSpPr/>
          <p:nvPr/>
        </p:nvSpPr>
        <p:spPr>
          <a:xfrm>
            <a:off x="2827829" y="3043656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A9395-0ECF-4D06-8088-7E341DC24AAA}"/>
              </a:ext>
            </a:extLst>
          </p:cNvPr>
          <p:cNvSpPr/>
          <p:nvPr/>
        </p:nvSpPr>
        <p:spPr>
          <a:xfrm>
            <a:off x="5510409" y="3111651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466D82-8DCA-4651-9F74-281CB17FB1EB}"/>
              </a:ext>
            </a:extLst>
          </p:cNvPr>
          <p:cNvSpPr/>
          <p:nvPr/>
        </p:nvSpPr>
        <p:spPr>
          <a:xfrm>
            <a:off x="3000109" y="4539409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1C786B-BA73-4F21-A753-DB91B97B8376}"/>
              </a:ext>
            </a:extLst>
          </p:cNvPr>
          <p:cNvSpPr/>
          <p:nvPr/>
        </p:nvSpPr>
        <p:spPr>
          <a:xfrm>
            <a:off x="4181796" y="4553480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00434F-32FE-4169-A5C7-12E1AC76986A}"/>
              </a:ext>
            </a:extLst>
          </p:cNvPr>
          <p:cNvSpPr/>
          <p:nvPr/>
        </p:nvSpPr>
        <p:spPr>
          <a:xfrm>
            <a:off x="7106080" y="485672"/>
            <a:ext cx="453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##Significativos por </a:t>
            </a:r>
            <a:r>
              <a:rPr lang="es-ES" dirty="0" err="1">
                <a:solidFill>
                  <a:srgbClr val="002060"/>
                </a:solidFill>
              </a:rPr>
              <a:t>pais</a:t>
            </a:r>
            <a:r>
              <a:rPr lang="es-ES" dirty="0">
                <a:solidFill>
                  <a:srgbClr val="002060"/>
                </a:solidFill>
              </a:rPr>
              <a:t> AC.ASPARTICO, ARGININA, ISOLEUCINA, LISINA, METIONINA, SERINA, TRIPTOFANO, VALINA</a:t>
            </a:r>
          </a:p>
          <a:p>
            <a:r>
              <a:rPr lang="es-ES" dirty="0">
                <a:solidFill>
                  <a:srgbClr val="7030A0"/>
                </a:solidFill>
              </a:rPr>
              <a:t>##Significativos (PAIS Y VARIEDAD)</a:t>
            </a:r>
          </a:p>
        </p:txBody>
      </p:sp>
    </p:spTree>
    <p:extLst>
      <p:ext uri="{BB962C8B-B14F-4D97-AF65-F5344CB8AC3E}">
        <p14:creationId xmlns:p14="http://schemas.microsoft.com/office/powerpoint/2010/main" val="3021205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586114-4B57-4CA1-934E-FED672714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2D5D13-7538-41DA-B6B8-48487E8B83FF}"/>
              </a:ext>
            </a:extLst>
          </p:cNvPr>
          <p:cNvSpPr/>
          <p:nvPr/>
        </p:nvSpPr>
        <p:spPr>
          <a:xfrm>
            <a:off x="6917395" y="601786"/>
            <a:ext cx="4539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##Significativos (PAIS Y VARIEDAD)</a:t>
            </a:r>
          </a:p>
        </p:txBody>
      </p:sp>
    </p:spTree>
    <p:extLst>
      <p:ext uri="{BB962C8B-B14F-4D97-AF65-F5344CB8AC3E}">
        <p14:creationId xmlns:p14="http://schemas.microsoft.com/office/powerpoint/2010/main" val="1392059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0C0A2733-79FB-4B3D-A498-C1DE7BCB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38C378-0AF7-4B5D-B965-E47A0D21BB6E}"/>
              </a:ext>
            </a:extLst>
          </p:cNvPr>
          <p:cNvSpPr/>
          <p:nvPr/>
        </p:nvSpPr>
        <p:spPr>
          <a:xfrm>
            <a:off x="250431" y="-72569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E841BB-DC8B-4559-B01C-CEF0C71421C8}"/>
              </a:ext>
            </a:extLst>
          </p:cNvPr>
          <p:cNvSpPr/>
          <p:nvPr/>
        </p:nvSpPr>
        <p:spPr>
          <a:xfrm>
            <a:off x="4302040" y="-60849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0C11A6-3098-4A95-B378-BB31457F03CE}"/>
              </a:ext>
            </a:extLst>
          </p:cNvPr>
          <p:cNvSpPr/>
          <p:nvPr/>
        </p:nvSpPr>
        <p:spPr>
          <a:xfrm>
            <a:off x="262597" y="1599137"/>
            <a:ext cx="1434906" cy="16740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CC773D-2D7F-4EA2-9AFB-790668185A73}"/>
              </a:ext>
            </a:extLst>
          </p:cNvPr>
          <p:cNvSpPr/>
          <p:nvPr/>
        </p:nvSpPr>
        <p:spPr>
          <a:xfrm>
            <a:off x="1603502" y="3217820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6993CC-010D-498A-B83F-CC9334B44C81}"/>
              </a:ext>
            </a:extLst>
          </p:cNvPr>
          <p:cNvSpPr/>
          <p:nvPr/>
        </p:nvSpPr>
        <p:spPr>
          <a:xfrm>
            <a:off x="2987488" y="3217823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58CCC5-C907-4448-B87D-4AFCE826C59B}"/>
              </a:ext>
            </a:extLst>
          </p:cNvPr>
          <p:cNvSpPr/>
          <p:nvPr/>
        </p:nvSpPr>
        <p:spPr>
          <a:xfrm>
            <a:off x="4287974" y="3260030"/>
            <a:ext cx="1434906" cy="16740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AE7EE8-11E2-4F7A-9FEC-90CBF80E7D48}"/>
              </a:ext>
            </a:extLst>
          </p:cNvPr>
          <p:cNvSpPr/>
          <p:nvPr/>
        </p:nvSpPr>
        <p:spPr>
          <a:xfrm>
            <a:off x="7108431" y="588723"/>
            <a:ext cx="453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##Significativos por variedad AC.ASPARTICO, ARGININA, FENILALANINA, LISINA, METIONINA, PROLINA, TRIPTOFANO</a:t>
            </a:r>
          </a:p>
          <a:p>
            <a:r>
              <a:rPr lang="es-ES" dirty="0">
                <a:solidFill>
                  <a:srgbClr val="7030A0"/>
                </a:solidFill>
              </a:rPr>
              <a:t>##Significativos (PAIS Y VARIEDAD)</a:t>
            </a:r>
          </a:p>
        </p:txBody>
      </p:sp>
    </p:spTree>
    <p:extLst>
      <p:ext uri="{BB962C8B-B14F-4D97-AF65-F5344CB8AC3E}">
        <p14:creationId xmlns:p14="http://schemas.microsoft.com/office/powerpoint/2010/main" val="1864589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4CA3CDE4-F4D5-478E-8EB7-DF19D883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65257" cy="686525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CEB82DC-71A5-4B99-AAC6-7503DFBC9CA9}"/>
              </a:ext>
            </a:extLst>
          </p:cNvPr>
          <p:cNvSpPr/>
          <p:nvPr/>
        </p:nvSpPr>
        <p:spPr>
          <a:xfrm>
            <a:off x="235912" y="-14513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78F415-81B4-449E-8AD4-4DE1573549FD}"/>
              </a:ext>
            </a:extLst>
          </p:cNvPr>
          <p:cNvSpPr/>
          <p:nvPr/>
        </p:nvSpPr>
        <p:spPr>
          <a:xfrm>
            <a:off x="4331063" y="-31821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8FEBE9-78C5-4FC5-9A36-100C90F8B90B}"/>
              </a:ext>
            </a:extLst>
          </p:cNvPr>
          <p:cNvSpPr/>
          <p:nvPr/>
        </p:nvSpPr>
        <p:spPr>
          <a:xfrm>
            <a:off x="5614796" y="1658092"/>
            <a:ext cx="1434906" cy="1674054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2C91D1-31D2-4166-BCA4-959EF0E8C0AC}"/>
              </a:ext>
            </a:extLst>
          </p:cNvPr>
          <p:cNvSpPr/>
          <p:nvPr/>
        </p:nvSpPr>
        <p:spPr>
          <a:xfrm>
            <a:off x="1705095" y="3275882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8D06D0-762B-4D5E-9159-735954541DB3}"/>
              </a:ext>
            </a:extLst>
          </p:cNvPr>
          <p:cNvSpPr/>
          <p:nvPr/>
        </p:nvSpPr>
        <p:spPr>
          <a:xfrm>
            <a:off x="2914913" y="3275885"/>
            <a:ext cx="1434906" cy="167405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DDDC40-8CC6-499B-BEC0-2988643DC4D7}"/>
              </a:ext>
            </a:extLst>
          </p:cNvPr>
          <p:cNvSpPr/>
          <p:nvPr/>
        </p:nvSpPr>
        <p:spPr>
          <a:xfrm>
            <a:off x="5597493" y="3285819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F7DF33-D9E9-47FD-8865-35AC5803094F}"/>
              </a:ext>
            </a:extLst>
          </p:cNvPr>
          <p:cNvSpPr/>
          <p:nvPr/>
        </p:nvSpPr>
        <p:spPr>
          <a:xfrm>
            <a:off x="3000109" y="4916778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87A7C9-D40D-447A-A6E9-136F4454A7A7}"/>
              </a:ext>
            </a:extLst>
          </p:cNvPr>
          <p:cNvSpPr/>
          <p:nvPr/>
        </p:nvSpPr>
        <p:spPr>
          <a:xfrm>
            <a:off x="4326937" y="4930849"/>
            <a:ext cx="1434906" cy="167405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3C3AE-F8CF-4634-ABB7-129D95403930}"/>
              </a:ext>
            </a:extLst>
          </p:cNvPr>
          <p:cNvSpPr/>
          <p:nvPr/>
        </p:nvSpPr>
        <p:spPr>
          <a:xfrm>
            <a:off x="7106080" y="485672"/>
            <a:ext cx="453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##Significativos por </a:t>
            </a:r>
            <a:r>
              <a:rPr lang="es-ES" dirty="0" err="1">
                <a:solidFill>
                  <a:srgbClr val="002060"/>
                </a:solidFill>
              </a:rPr>
              <a:t>pais</a:t>
            </a:r>
            <a:r>
              <a:rPr lang="es-ES" dirty="0">
                <a:solidFill>
                  <a:srgbClr val="002060"/>
                </a:solidFill>
              </a:rPr>
              <a:t> AC.ASPARTICO, ARGININA, ISOLEUCINA, LISINA, METIONINA, SERINA, TRIPTOFANO, VALINA</a:t>
            </a:r>
          </a:p>
          <a:p>
            <a:r>
              <a:rPr lang="es-ES" dirty="0">
                <a:solidFill>
                  <a:srgbClr val="7030A0"/>
                </a:solidFill>
              </a:rPr>
              <a:t>##Significativos (PAIS Y VARIEDAD)</a:t>
            </a:r>
          </a:p>
        </p:txBody>
      </p:sp>
    </p:spTree>
    <p:extLst>
      <p:ext uri="{BB962C8B-B14F-4D97-AF65-F5344CB8AC3E}">
        <p14:creationId xmlns:p14="http://schemas.microsoft.com/office/powerpoint/2010/main" val="2825507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DC03F5B9-CFB7-4F27-8946-4A0EAF44E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7628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9F997-A2B0-45C0-9104-D53B4DC5E09A}"/>
              </a:ext>
            </a:extLst>
          </p:cNvPr>
          <p:cNvSpPr txBox="1"/>
          <p:nvPr/>
        </p:nvSpPr>
        <p:spPr>
          <a:xfrm>
            <a:off x="7460343" y="638629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 </a:t>
            </a:r>
            <a:r>
              <a:rPr lang="en-US" dirty="0" err="1"/>
              <a:t>por</a:t>
            </a:r>
            <a:r>
              <a:rPr lang="en-US" dirty="0"/>
              <a:t> PAIS</a:t>
            </a:r>
          </a:p>
        </p:txBody>
      </p:sp>
    </p:spTree>
    <p:extLst>
      <p:ext uri="{BB962C8B-B14F-4D97-AF65-F5344CB8AC3E}">
        <p14:creationId xmlns:p14="http://schemas.microsoft.com/office/powerpoint/2010/main" val="1426592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1137D5E0-6863-45DB-BD73-82D28D0B6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14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C164EA-7998-4353-8D33-84D464B6000A}"/>
              </a:ext>
            </a:extLst>
          </p:cNvPr>
          <p:cNvSpPr txBox="1"/>
          <p:nvPr/>
        </p:nvSpPr>
        <p:spPr>
          <a:xfrm>
            <a:off x="7460343" y="638629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PCA por VARIEDAD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315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61F72CDE-1840-4935-82B5-DD1B62B5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29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8DABA-0AB4-4783-A891-C3849182A5C1}"/>
              </a:ext>
            </a:extLst>
          </p:cNvPr>
          <p:cNvSpPr txBox="1"/>
          <p:nvPr/>
        </p:nvSpPr>
        <p:spPr>
          <a:xfrm>
            <a:off x="7460343" y="638629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 </a:t>
            </a:r>
            <a:r>
              <a:rPr lang="en-US" err="1"/>
              <a:t>por</a:t>
            </a:r>
            <a:r>
              <a:rPr lang="en-US"/>
              <a:t> PAISVARIEDAD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7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07F9C-622E-4767-A3EE-F8DA94A26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2" y="315686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5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A065-60FE-4D86-ACB9-C4AD8ECE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Rawelem</a:t>
            </a:r>
            <a:r>
              <a:rPr lang="en-US" dirty="0"/>
              <a:t> (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estadístico</a:t>
            </a:r>
            <a:r>
              <a:rPr lang="en-US" dirty="0"/>
              <a:t> 1). ANOVA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67D4-2DDD-4F4F-8CBB-E77C1183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Para cada elemento se realiza una ANOVA 2 Factores (VARIEDAD*PAIS) con interacción.</a:t>
            </a:r>
          </a:p>
          <a:p>
            <a:r>
              <a:rPr lang="es-ES" dirty="0"/>
              <a:t>Resultados:</a:t>
            </a:r>
          </a:p>
          <a:p>
            <a:r>
              <a:rPr lang="es-ES" dirty="0"/>
              <a:t>#Diferencias de medias de </a:t>
            </a:r>
            <a:r>
              <a:rPr lang="es-ES" dirty="0" err="1"/>
              <a:t>concentracion</a:t>
            </a:r>
            <a:r>
              <a:rPr lang="es-ES" dirty="0"/>
              <a:t> significativas</a:t>
            </a:r>
          </a:p>
          <a:p>
            <a:r>
              <a:rPr lang="es-ES" dirty="0"/>
              <a:t>#Por Variedad, todos son (p-valor&lt;0.0001), pero el Zinc (p-valor=0.03901)</a:t>
            </a:r>
          </a:p>
          <a:p>
            <a:r>
              <a:rPr lang="es-ES" dirty="0"/>
              <a:t>#Por </a:t>
            </a:r>
            <a:r>
              <a:rPr lang="es-ES" dirty="0" err="1"/>
              <a:t>Pais</a:t>
            </a:r>
            <a:r>
              <a:rPr lang="es-ES" dirty="0"/>
              <a:t>, todos son (p-valor&lt;0.0001),pero el potasio no (p-valor=0.152)</a:t>
            </a:r>
          </a:p>
          <a:p>
            <a:r>
              <a:rPr lang="es-ES" dirty="0"/>
              <a:t>#Por </a:t>
            </a:r>
            <a:r>
              <a:rPr lang="es-ES" dirty="0" err="1"/>
              <a:t>Var:Pais</a:t>
            </a:r>
            <a:r>
              <a:rPr lang="es-ES" dirty="0"/>
              <a:t>, todos son (p-valor&lt;0.0001), pero el zinc (p-valor=0.00541)</a:t>
            </a:r>
          </a:p>
          <a:p>
            <a:r>
              <a:rPr lang="es-ES" dirty="0"/>
              <a:t>Ver resultados completos del análisis en la próxima diapositiva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54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623B5CF-4B3F-472D-8DAC-2EB04AF27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14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5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F462BC7-9B8A-4C3C-A500-F55689898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286657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7128-ACD6-43E6-A40C-3F0BBA80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Porcentaje</a:t>
            </a:r>
            <a:r>
              <a:rPr lang="en-US" dirty="0"/>
              <a:t> </a:t>
            </a:r>
            <a:r>
              <a:rPr lang="en-US" dirty="0" err="1"/>
              <a:t>Proteina</a:t>
            </a:r>
            <a:endParaRPr lang="en-US" dirty="0"/>
          </a:p>
        </p:txBody>
      </p:sp>
      <p:pic>
        <p:nvPicPr>
          <p:cNvPr id="5" name="Picture 4" descr="A picture containing map&#10;&#10;Description generated with high confidence">
            <a:extLst>
              <a:ext uri="{FF2B5EF4-FFF2-40B4-BE49-F238E27FC236}">
                <a16:creationId xmlns:a16="http://schemas.microsoft.com/office/drawing/2014/main" id="{F86BEF6C-958A-4039-8DF7-23553D567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010150" cy="5010150"/>
          </a:xfrm>
          <a:prstGeom prst="rect">
            <a:avLst/>
          </a:prstGeom>
        </p:spPr>
      </p:pic>
      <p:pic>
        <p:nvPicPr>
          <p:cNvPr id="9" name="Picture 8" descr="A picture containing antenna, object&#10;&#10;Description generated with high confidence">
            <a:extLst>
              <a:ext uri="{FF2B5EF4-FFF2-40B4-BE49-F238E27FC236}">
                <a16:creationId xmlns:a16="http://schemas.microsoft.com/office/drawing/2014/main" id="{A8D2253B-375C-41E6-9DDC-7913017E5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88" y="1690688"/>
            <a:ext cx="4938712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73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60FB541-1707-4FFC-B4AC-1C24D733B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88083C4-AA25-4D7E-8B5E-8BF43040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9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AF0E888-E839-49C7-930A-7F30C6F45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20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796CE80D-8C3B-463C-A081-D707B97E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18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3C95B-6CD8-41D8-AC53-E190F69B4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4F7FA-E1B2-40A1-8E21-5593A8E21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88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7128-ACD6-43E6-A40C-3F0BBA80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EB1AE-252E-4EDB-942F-E759975A4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333500"/>
            <a:ext cx="5524500" cy="5524500"/>
          </a:xfrm>
          <a:prstGeom prst="rect">
            <a:avLst/>
          </a:prstGeom>
        </p:spPr>
      </p:pic>
      <p:pic>
        <p:nvPicPr>
          <p:cNvPr id="6" name="Picture 5" descr="A picture containing boat, photo, sky&#10;&#10;Description generated with high confidence">
            <a:extLst>
              <a:ext uri="{FF2B5EF4-FFF2-40B4-BE49-F238E27FC236}">
                <a16:creationId xmlns:a16="http://schemas.microsoft.com/office/drawing/2014/main" id="{4D7B1B8E-9979-405B-8534-963D179A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333500"/>
            <a:ext cx="5524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5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8DADB-8EE6-438E-98C4-F1AED0C83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6DA1D-FF5F-4183-8F50-39698653D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49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30CE3E-01AC-4442-B459-6C7DCF6EF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30F150D7-D7F3-4A70-85DC-610C4254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4031" r="9246" b="45025"/>
          <a:stretch/>
        </p:blipFill>
        <p:spPr>
          <a:xfrm>
            <a:off x="-1" y="-1"/>
            <a:ext cx="89848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15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DD3E2C2-9406-4C8F-9648-04EBE430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196EB-10DC-4729-A33C-60C21B128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185D4-41E5-4896-9C8B-358ED7978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81363BD4-165C-44EA-B112-35773AD40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55515" r="6077" b="6226"/>
          <a:stretch/>
        </p:blipFill>
        <p:spPr>
          <a:xfrm>
            <a:off x="0" y="246185"/>
            <a:ext cx="12007303" cy="661181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A95198-1CD3-4FE5-A8B3-70B8D502F542}"/>
              </a:ext>
            </a:extLst>
          </p:cNvPr>
          <p:cNvCxnSpPr>
            <a:cxnSpLocks/>
          </p:cNvCxnSpPr>
          <p:nvPr/>
        </p:nvCxnSpPr>
        <p:spPr>
          <a:xfrm flipH="1">
            <a:off x="11741835" y="1111348"/>
            <a:ext cx="45016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67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A065-60FE-4D86-ACB9-C4AD8ECE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Rawelem</a:t>
            </a:r>
            <a:r>
              <a:rPr lang="en-US" dirty="0"/>
              <a:t> (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estadístico</a:t>
            </a:r>
            <a:r>
              <a:rPr lang="en-US" dirty="0"/>
              <a:t> 2). </a:t>
            </a:r>
            <a:r>
              <a:rPr lang="en-US" dirty="0" err="1"/>
              <a:t>TukeyHSD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67D4-2DDD-4F4F-8CBB-E77C1183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Para cada elemento se realiza un test Tukey por VARIEDAD, PAIS y VARIEDAD:PAIS</a:t>
            </a:r>
          </a:p>
          <a:p>
            <a:r>
              <a:rPr lang="es-ES" dirty="0"/>
              <a:t>3 comparaciones posibles por VARIEDAD</a:t>
            </a:r>
          </a:p>
          <a:p>
            <a:r>
              <a:rPr lang="es-ES" dirty="0"/>
              <a:t>3 comparaciones posibles por PAIS</a:t>
            </a:r>
          </a:p>
          <a:p>
            <a:r>
              <a:rPr lang="es-ES" dirty="0"/>
              <a:t>21 comparaciones posibles por VAR:PAIS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0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D957BF4-BBF5-49AC-863C-44D4047E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4" y="327074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30123-22E7-49E1-99ED-B9702B130A7A}"/>
              </a:ext>
            </a:extLst>
          </p:cNvPr>
          <p:cNvSpPr txBox="1"/>
          <p:nvPr/>
        </p:nvSpPr>
        <p:spPr>
          <a:xfrm>
            <a:off x="6977575" y="858129"/>
            <a:ext cx="4600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Este tipo de </a:t>
            </a:r>
            <a:r>
              <a:rPr lang="es-ES" dirty="0" err="1"/>
              <a:t>graficos</a:t>
            </a:r>
            <a:r>
              <a:rPr lang="es-ES" dirty="0"/>
              <a:t> compara dos variables cualitativas y como afectan a una variable cuantitativa los dos factores. Son típicas de los resultados de ANOVA 2. Las barras de error representan error estándar.</a:t>
            </a:r>
          </a:p>
          <a:p>
            <a:endParaRPr lang="es-ES" dirty="0"/>
          </a:p>
          <a:p>
            <a:r>
              <a:rPr lang="es-ES" dirty="0"/>
              <a:t>Podemos usar </a:t>
            </a:r>
            <a:r>
              <a:rPr lang="es-ES" dirty="0" err="1"/>
              <a:t>sd</a:t>
            </a:r>
            <a:r>
              <a:rPr lang="es-ES" dirty="0"/>
              <a:t>, se, ci como barras de error.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5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BC5DC0E-81DE-4EFA-9E03-13AAC21F9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" y="172330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C0346-5AFB-42F3-8399-46461CBEDDB6}"/>
              </a:ext>
            </a:extLst>
          </p:cNvPr>
          <p:cNvSpPr txBox="1"/>
          <p:nvPr/>
        </p:nvSpPr>
        <p:spPr>
          <a:xfrm>
            <a:off x="6977575" y="858129"/>
            <a:ext cx="46001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Este tipo de </a:t>
            </a:r>
            <a:r>
              <a:rPr lang="es-ES" dirty="0" err="1"/>
              <a:t>graficos</a:t>
            </a:r>
            <a:r>
              <a:rPr lang="es-ES" dirty="0"/>
              <a:t> compara dos variables cualitativas y como afectan a una variable cuantitativa los dos factores. Son típicas de los resultados de ANOVA 2. Las barras de error representan error estándar.</a:t>
            </a:r>
          </a:p>
          <a:p>
            <a:endParaRPr lang="es-ES" dirty="0"/>
          </a:p>
          <a:p>
            <a:r>
              <a:rPr lang="es-ES" dirty="0"/>
              <a:t>Podemos usar </a:t>
            </a:r>
            <a:r>
              <a:rPr lang="es-ES" dirty="0" err="1"/>
              <a:t>sd</a:t>
            </a:r>
            <a:r>
              <a:rPr lang="es-ES" dirty="0"/>
              <a:t>, se, ci como barras de error.</a:t>
            </a:r>
          </a:p>
          <a:p>
            <a:endParaRPr lang="es-ES" dirty="0"/>
          </a:p>
          <a:p>
            <a:r>
              <a:rPr lang="es-ES" dirty="0"/>
              <a:t>Cambia las variables PAIS y VARIEDAD entre 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3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1049</Words>
  <Application>Microsoft Office PowerPoint</Application>
  <PresentationFormat>Widescreen</PresentationFormat>
  <Paragraphs>91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Proyecto QUINOA. Maria</vt:lpstr>
      <vt:lpstr>Origen de los raw data</vt:lpstr>
      <vt:lpstr>Rawelem (Estructura de los datos)</vt:lpstr>
      <vt:lpstr>Rawelem (análisis estadístico 1). ANOVA 2</vt:lpstr>
      <vt:lpstr>PowerPoint Presentation</vt:lpstr>
      <vt:lpstr>PowerPoint Presentation</vt:lpstr>
      <vt:lpstr>Rawelem (análisis estadístico 2). TukeyHSD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Rawamino (Estructura de los datos)</vt:lpstr>
      <vt:lpstr>Rawamino (análisis estadístico 1). ANOVA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Porcentaje Proteina</vt:lpstr>
      <vt:lpstr>PowerPoint Presentation</vt:lpstr>
      <vt:lpstr>PowerPoint Presentation</vt:lpstr>
      <vt:lpstr>PowerPoint Presentation</vt:lpstr>
      <vt:lpstr>PowerPoint Presentation</vt:lpstr>
      <vt:lpstr>FRAP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QUINOA. </dc:title>
  <dc:creator>Alex GG</dc:creator>
  <cp:lastModifiedBy>Alex GG</cp:lastModifiedBy>
  <cp:revision>6</cp:revision>
  <dcterms:created xsi:type="dcterms:W3CDTF">2017-10-09T15:21:30Z</dcterms:created>
  <dcterms:modified xsi:type="dcterms:W3CDTF">2017-10-09T19:17:00Z</dcterms:modified>
</cp:coreProperties>
</file>